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77" r:id="rId3"/>
    <p:sldId id="349" r:id="rId4"/>
    <p:sldId id="276" r:id="rId5"/>
    <p:sldId id="327" r:id="rId6"/>
    <p:sldId id="322" r:id="rId7"/>
    <p:sldId id="335" r:id="rId8"/>
    <p:sldId id="328" r:id="rId9"/>
    <p:sldId id="324" r:id="rId10"/>
    <p:sldId id="265" r:id="rId11"/>
    <p:sldId id="337" r:id="rId12"/>
    <p:sldId id="329" r:id="rId13"/>
    <p:sldId id="330" r:id="rId14"/>
    <p:sldId id="338" r:id="rId15"/>
    <p:sldId id="266" r:id="rId16"/>
    <p:sldId id="270" r:id="rId17"/>
    <p:sldId id="267" r:id="rId18"/>
    <p:sldId id="257" r:id="rId19"/>
    <p:sldId id="263" r:id="rId20"/>
    <p:sldId id="261" r:id="rId21"/>
    <p:sldId id="260" r:id="rId22"/>
    <p:sldId id="299" r:id="rId23"/>
    <p:sldId id="339" r:id="rId24"/>
    <p:sldId id="258" r:id="rId25"/>
    <p:sldId id="342" r:id="rId26"/>
    <p:sldId id="332" r:id="rId27"/>
    <p:sldId id="331" r:id="rId28"/>
    <p:sldId id="340" r:id="rId29"/>
    <p:sldId id="336" r:id="rId30"/>
    <p:sldId id="334" r:id="rId31"/>
    <p:sldId id="333" r:id="rId32"/>
    <p:sldId id="278" r:id="rId33"/>
    <p:sldId id="348" r:id="rId34"/>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1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3BC63-2B46-44DE-B149-B66459C924ED}" v="12" dt="2022-11-07T20:28:34.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8056" autoAdjust="0"/>
  </p:normalViewPr>
  <p:slideViewPr>
    <p:cSldViewPr snapToGrid="0">
      <p:cViewPr varScale="1">
        <p:scale>
          <a:sx n="63" d="100"/>
          <a:sy n="63" d="100"/>
        </p:scale>
        <p:origin x="67" y="1046"/>
      </p:cViewPr>
      <p:guideLst/>
    </p:cSldViewPr>
  </p:slideViewPr>
  <p:notesTextViewPr>
    <p:cViewPr>
      <p:scale>
        <a:sx n="1" d="1"/>
        <a:sy n="1" d="1"/>
      </p:scale>
      <p:origin x="0" y="0"/>
    </p:cViewPr>
  </p:notesTextViewPr>
  <p:sorterViewPr>
    <p:cViewPr varScale="1">
      <p:scale>
        <a:sx n="100" d="100"/>
        <a:sy n="100" d="100"/>
      </p:scale>
      <p:origin x="0" y="-47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Newman Turner" userId="2661a3318f47066d" providerId="LiveId" clId="{6943BC63-2B46-44DE-B149-B66459C924ED}"/>
    <pc:docChg chg="undo custSel addSld delSld modSld sldOrd modNotesMaster">
      <pc:chgData name="Adam Newman Turner" userId="2661a3318f47066d" providerId="LiveId" clId="{6943BC63-2B46-44DE-B149-B66459C924ED}" dt="2022-11-07T20:29:45.923" v="3821" actId="14100"/>
      <pc:docMkLst>
        <pc:docMk/>
      </pc:docMkLst>
      <pc:sldChg chg="modNotesTx">
        <pc:chgData name="Adam Newman Turner" userId="2661a3318f47066d" providerId="LiveId" clId="{6943BC63-2B46-44DE-B149-B66459C924ED}" dt="2022-11-07T15:00:07.272" v="2524" actId="20577"/>
        <pc:sldMkLst>
          <pc:docMk/>
          <pc:sldMk cId="3175765634" sldId="257"/>
        </pc:sldMkLst>
      </pc:sldChg>
      <pc:sldChg chg="modNotesTx">
        <pc:chgData name="Adam Newman Turner" userId="2661a3318f47066d" providerId="LiveId" clId="{6943BC63-2B46-44DE-B149-B66459C924ED}" dt="2022-11-07T15:05:52.679" v="3044" actId="20577"/>
        <pc:sldMkLst>
          <pc:docMk/>
          <pc:sldMk cId="2548070640" sldId="260"/>
        </pc:sldMkLst>
      </pc:sldChg>
      <pc:sldChg chg="modNotesTx">
        <pc:chgData name="Adam Newman Turner" userId="2661a3318f47066d" providerId="LiveId" clId="{6943BC63-2B46-44DE-B149-B66459C924ED}" dt="2022-11-07T15:02:24.585" v="2786" actId="20577"/>
        <pc:sldMkLst>
          <pc:docMk/>
          <pc:sldMk cId="2585158143" sldId="261"/>
        </pc:sldMkLst>
      </pc:sldChg>
      <pc:sldChg chg="modNotesTx">
        <pc:chgData name="Adam Newman Turner" userId="2661a3318f47066d" providerId="LiveId" clId="{6943BC63-2B46-44DE-B149-B66459C924ED}" dt="2022-11-07T15:06:25.284" v="3117" actId="20577"/>
        <pc:sldMkLst>
          <pc:docMk/>
          <pc:sldMk cId="4133934500" sldId="263"/>
        </pc:sldMkLst>
      </pc:sldChg>
      <pc:sldChg chg="modNotesTx">
        <pc:chgData name="Adam Newman Turner" userId="2661a3318f47066d" providerId="LiveId" clId="{6943BC63-2B46-44DE-B149-B66459C924ED}" dt="2022-11-07T14:47:26.328" v="1720" actId="20577"/>
        <pc:sldMkLst>
          <pc:docMk/>
          <pc:sldMk cId="1421392835" sldId="265"/>
        </pc:sldMkLst>
      </pc:sldChg>
      <pc:sldChg chg="modNotesTx">
        <pc:chgData name="Adam Newman Turner" userId="2661a3318f47066d" providerId="LiveId" clId="{6943BC63-2B46-44DE-B149-B66459C924ED}" dt="2022-11-07T14:52:48.548" v="1831" actId="20577"/>
        <pc:sldMkLst>
          <pc:docMk/>
          <pc:sldMk cId="630831854" sldId="266"/>
        </pc:sldMkLst>
      </pc:sldChg>
      <pc:sldChg chg="modNotesTx">
        <pc:chgData name="Adam Newman Turner" userId="2661a3318f47066d" providerId="LiveId" clId="{6943BC63-2B46-44DE-B149-B66459C924ED}" dt="2022-11-07T14:57:22.710" v="2221" actId="20577"/>
        <pc:sldMkLst>
          <pc:docMk/>
          <pc:sldMk cId="114533886" sldId="270"/>
        </pc:sldMkLst>
      </pc:sldChg>
      <pc:sldChg chg="add del modNotesTx">
        <pc:chgData name="Adam Newman Turner" userId="2661a3318f47066d" providerId="LiveId" clId="{6943BC63-2B46-44DE-B149-B66459C924ED}" dt="2022-11-07T14:42:27.118" v="1513" actId="20577"/>
        <pc:sldMkLst>
          <pc:docMk/>
          <pc:sldMk cId="4129257648" sldId="276"/>
        </pc:sldMkLst>
      </pc:sldChg>
      <pc:sldChg chg="addSp modSp mod">
        <pc:chgData name="Adam Newman Turner" userId="2661a3318f47066d" providerId="LiveId" clId="{6943BC63-2B46-44DE-B149-B66459C924ED}" dt="2022-11-07T20:29:45.923" v="3821" actId="14100"/>
        <pc:sldMkLst>
          <pc:docMk/>
          <pc:sldMk cId="3900357029" sldId="277"/>
        </pc:sldMkLst>
        <pc:spChg chg="mod">
          <ac:chgData name="Adam Newman Turner" userId="2661a3318f47066d" providerId="LiveId" clId="{6943BC63-2B46-44DE-B149-B66459C924ED}" dt="2022-11-07T20:29:38.330" v="3820" actId="121"/>
          <ac:spMkLst>
            <pc:docMk/>
            <pc:sldMk cId="3900357029" sldId="277"/>
            <ac:spMk id="2" creationId="{5AF0F4D3-0910-87E7-2B0B-8B7EE6E596EA}"/>
          </ac:spMkLst>
        </pc:spChg>
        <pc:spChg chg="mod">
          <ac:chgData name="Adam Newman Turner" userId="2661a3318f47066d" providerId="LiveId" clId="{6943BC63-2B46-44DE-B149-B66459C924ED}" dt="2022-11-07T15:39:50.305" v="3774" actId="20577"/>
          <ac:spMkLst>
            <pc:docMk/>
            <pc:sldMk cId="3900357029" sldId="277"/>
            <ac:spMk id="5" creationId="{335BA5B0-92FC-2E6D-5E09-9CD15B192349}"/>
          </ac:spMkLst>
        </pc:spChg>
        <pc:picChg chg="add mod modCrop">
          <ac:chgData name="Adam Newman Turner" userId="2661a3318f47066d" providerId="LiveId" clId="{6943BC63-2B46-44DE-B149-B66459C924ED}" dt="2022-11-07T20:29:45.923" v="3821" actId="14100"/>
          <ac:picMkLst>
            <pc:docMk/>
            <pc:sldMk cId="3900357029" sldId="277"/>
            <ac:picMk id="4" creationId="{90F7B948-A22E-6E43-B143-166825D721B9}"/>
          </ac:picMkLst>
        </pc:picChg>
      </pc:sldChg>
      <pc:sldChg chg="addSp modSp mod">
        <pc:chgData name="Adam Newman Turner" userId="2661a3318f47066d" providerId="LiveId" clId="{6943BC63-2B46-44DE-B149-B66459C924ED}" dt="2022-11-07T15:37:00.019" v="3705" actId="1076"/>
        <pc:sldMkLst>
          <pc:docMk/>
          <pc:sldMk cId="3490183021" sldId="278"/>
        </pc:sldMkLst>
        <pc:spChg chg="add mod">
          <ac:chgData name="Adam Newman Turner" userId="2661a3318f47066d" providerId="LiveId" clId="{6943BC63-2B46-44DE-B149-B66459C924ED}" dt="2022-11-07T15:36:30.865" v="3701"/>
          <ac:spMkLst>
            <pc:docMk/>
            <pc:sldMk cId="3490183021" sldId="278"/>
            <ac:spMk id="6" creationId="{AA120C66-B182-BBE7-ACDA-B1BBE6FE8C60}"/>
          </ac:spMkLst>
        </pc:spChg>
        <pc:picChg chg="mod">
          <ac:chgData name="Adam Newman Turner" userId="2661a3318f47066d" providerId="LiveId" clId="{6943BC63-2B46-44DE-B149-B66459C924ED}" dt="2022-11-07T15:37:00.019" v="3705" actId="1076"/>
          <ac:picMkLst>
            <pc:docMk/>
            <pc:sldMk cId="3490183021" sldId="278"/>
            <ac:picMk id="4" creationId="{4699436B-3D29-4F42-85BC-689B91EF811F}"/>
          </ac:picMkLst>
        </pc:picChg>
        <pc:picChg chg="mod">
          <ac:chgData name="Adam Newman Turner" userId="2661a3318f47066d" providerId="LiveId" clId="{6943BC63-2B46-44DE-B149-B66459C924ED}" dt="2022-11-07T15:36:48.685" v="3704" actId="1076"/>
          <ac:picMkLst>
            <pc:docMk/>
            <pc:sldMk cId="3490183021" sldId="278"/>
            <ac:picMk id="5" creationId="{CB7508A8-C644-8209-546A-3495579FBEA9}"/>
          </ac:picMkLst>
        </pc:picChg>
      </pc:sldChg>
      <pc:sldChg chg="modNotesTx">
        <pc:chgData name="Adam Newman Turner" userId="2661a3318f47066d" providerId="LiveId" clId="{6943BC63-2B46-44DE-B149-B66459C924ED}" dt="2022-11-07T15:08:26.547" v="3252" actId="20577"/>
        <pc:sldMkLst>
          <pc:docMk/>
          <pc:sldMk cId="4001535620" sldId="299"/>
        </pc:sldMkLst>
      </pc:sldChg>
      <pc:sldChg chg="add del">
        <pc:chgData name="Adam Newman Turner" userId="2661a3318f47066d" providerId="LiveId" clId="{6943BC63-2B46-44DE-B149-B66459C924ED}" dt="2022-11-07T11:06:35.809" v="63" actId="47"/>
        <pc:sldMkLst>
          <pc:docMk/>
          <pc:sldMk cId="0" sldId="322"/>
        </pc:sldMkLst>
      </pc:sldChg>
      <pc:sldChg chg="add del">
        <pc:chgData name="Adam Newman Turner" userId="2661a3318f47066d" providerId="LiveId" clId="{6943BC63-2B46-44DE-B149-B66459C924ED}" dt="2022-11-07T11:06:35.809" v="63" actId="47"/>
        <pc:sldMkLst>
          <pc:docMk/>
          <pc:sldMk cId="0" sldId="324"/>
        </pc:sldMkLst>
      </pc:sldChg>
      <pc:sldChg chg="add del">
        <pc:chgData name="Adam Newman Turner" userId="2661a3318f47066d" providerId="LiveId" clId="{6943BC63-2B46-44DE-B149-B66459C924ED}" dt="2022-11-07T11:06:35.809" v="63" actId="47"/>
        <pc:sldMkLst>
          <pc:docMk/>
          <pc:sldMk cId="0" sldId="327"/>
        </pc:sldMkLst>
      </pc:sldChg>
      <pc:sldChg chg="add del">
        <pc:chgData name="Adam Newman Turner" userId="2661a3318f47066d" providerId="LiveId" clId="{6943BC63-2B46-44DE-B149-B66459C924ED}" dt="2022-11-07T11:06:35.809" v="63" actId="47"/>
        <pc:sldMkLst>
          <pc:docMk/>
          <pc:sldMk cId="3184806126" sldId="328"/>
        </pc:sldMkLst>
      </pc:sldChg>
      <pc:sldChg chg="addSp modSp mod">
        <pc:chgData name="Adam Newman Turner" userId="2661a3318f47066d" providerId="LiveId" clId="{6943BC63-2B46-44DE-B149-B66459C924ED}" dt="2022-11-07T14:48:50.760" v="1738" actId="1076"/>
        <pc:sldMkLst>
          <pc:docMk/>
          <pc:sldMk cId="2122434335" sldId="329"/>
        </pc:sldMkLst>
        <pc:spChg chg="mod">
          <ac:chgData name="Adam Newman Turner" userId="2661a3318f47066d" providerId="LiveId" clId="{6943BC63-2B46-44DE-B149-B66459C924ED}" dt="2022-11-07T14:48:29.977" v="1736" actId="14100"/>
          <ac:spMkLst>
            <pc:docMk/>
            <pc:sldMk cId="2122434335" sldId="329"/>
            <ac:spMk id="2" creationId="{E6DD3251-33DC-CF62-2EF2-6072C4293A88}"/>
          </ac:spMkLst>
        </pc:spChg>
        <pc:picChg chg="add mod">
          <ac:chgData name="Adam Newman Turner" userId="2661a3318f47066d" providerId="LiveId" clId="{6943BC63-2B46-44DE-B149-B66459C924ED}" dt="2022-11-07T14:48:50.760" v="1738" actId="1076"/>
          <ac:picMkLst>
            <pc:docMk/>
            <pc:sldMk cId="2122434335" sldId="329"/>
            <ac:picMk id="8" creationId="{4C07A2C0-BAEC-A623-08DE-E730672E7737}"/>
          </ac:picMkLst>
        </pc:picChg>
      </pc:sldChg>
      <pc:sldChg chg="modSp mod">
        <pc:chgData name="Adam Newman Turner" userId="2661a3318f47066d" providerId="LiveId" clId="{6943BC63-2B46-44DE-B149-B66459C924ED}" dt="2022-11-07T15:13:33.785" v="3429" actId="20577"/>
        <pc:sldMkLst>
          <pc:docMk/>
          <pc:sldMk cId="1257911134" sldId="331"/>
        </pc:sldMkLst>
        <pc:spChg chg="mod">
          <ac:chgData name="Adam Newman Turner" userId="2661a3318f47066d" providerId="LiveId" clId="{6943BC63-2B46-44DE-B149-B66459C924ED}" dt="2022-11-07T15:13:33.785" v="3429" actId="20577"/>
          <ac:spMkLst>
            <pc:docMk/>
            <pc:sldMk cId="1257911134" sldId="331"/>
            <ac:spMk id="2" creationId="{8DCA81CB-84B9-41FB-AF83-5D7763EFEEE9}"/>
          </ac:spMkLst>
        </pc:spChg>
      </pc:sldChg>
      <pc:sldChg chg="modNotesTx">
        <pc:chgData name="Adam Newman Turner" userId="2661a3318f47066d" providerId="LiveId" clId="{6943BC63-2B46-44DE-B149-B66459C924ED}" dt="2022-11-07T15:12:05.393" v="3405" actId="20577"/>
        <pc:sldMkLst>
          <pc:docMk/>
          <pc:sldMk cId="1674243470" sldId="332"/>
        </pc:sldMkLst>
      </pc:sldChg>
      <pc:sldChg chg="addSp modSp mod">
        <pc:chgData name="Adam Newman Turner" userId="2661a3318f47066d" providerId="LiveId" clId="{6943BC63-2B46-44DE-B149-B66459C924ED}" dt="2022-11-07T15:35:52.384" v="3700" actId="20577"/>
        <pc:sldMkLst>
          <pc:docMk/>
          <pc:sldMk cId="4237301062" sldId="333"/>
        </pc:sldMkLst>
        <pc:spChg chg="add mod">
          <ac:chgData name="Adam Newman Turner" userId="2661a3318f47066d" providerId="LiveId" clId="{6943BC63-2B46-44DE-B149-B66459C924ED}" dt="2022-11-07T15:35:52.384" v="3700" actId="20577"/>
          <ac:spMkLst>
            <pc:docMk/>
            <pc:sldMk cId="4237301062" sldId="333"/>
            <ac:spMk id="3" creationId="{93D45261-2608-4401-5DF1-DAD23D61F961}"/>
          </ac:spMkLst>
        </pc:spChg>
        <pc:picChg chg="mod">
          <ac:chgData name="Adam Newman Turner" userId="2661a3318f47066d" providerId="LiveId" clId="{6943BC63-2B46-44DE-B149-B66459C924ED}" dt="2022-11-07T15:19:11.966" v="3606" actId="1076"/>
          <ac:picMkLst>
            <pc:docMk/>
            <pc:sldMk cId="4237301062" sldId="333"/>
            <ac:picMk id="4" creationId="{0B868A16-0D75-42E3-ADEF-0036CFEBDC6C}"/>
          </ac:picMkLst>
        </pc:picChg>
      </pc:sldChg>
      <pc:sldChg chg="modSp mod">
        <pc:chgData name="Adam Newman Turner" userId="2661a3318f47066d" providerId="LiveId" clId="{6943BC63-2B46-44DE-B149-B66459C924ED}" dt="2022-11-07T15:15:02.610" v="3455" actId="1076"/>
        <pc:sldMkLst>
          <pc:docMk/>
          <pc:sldMk cId="975816385" sldId="334"/>
        </pc:sldMkLst>
        <pc:picChg chg="mod">
          <ac:chgData name="Adam Newman Turner" userId="2661a3318f47066d" providerId="LiveId" clId="{6943BC63-2B46-44DE-B149-B66459C924ED}" dt="2022-11-07T15:15:02.610" v="3455" actId="1076"/>
          <ac:picMkLst>
            <pc:docMk/>
            <pc:sldMk cId="975816385" sldId="334"/>
            <ac:picMk id="4" creationId="{28D46EBC-2139-84C6-A6A3-161C20F28EA8}"/>
          </ac:picMkLst>
        </pc:picChg>
      </pc:sldChg>
      <pc:sldChg chg="add del">
        <pc:chgData name="Adam Newman Turner" userId="2661a3318f47066d" providerId="LiveId" clId="{6943BC63-2B46-44DE-B149-B66459C924ED}" dt="2022-11-07T11:06:35.809" v="63" actId="47"/>
        <pc:sldMkLst>
          <pc:docMk/>
          <pc:sldMk cId="1807438240" sldId="335"/>
        </pc:sldMkLst>
      </pc:sldChg>
      <pc:sldChg chg="modSp mod">
        <pc:chgData name="Adam Newman Turner" userId="2661a3318f47066d" providerId="LiveId" clId="{6943BC63-2B46-44DE-B149-B66459C924ED}" dt="2022-11-07T15:14:29.617" v="3453" actId="20577"/>
        <pc:sldMkLst>
          <pc:docMk/>
          <pc:sldMk cId="1276238761" sldId="336"/>
        </pc:sldMkLst>
        <pc:spChg chg="mod">
          <ac:chgData name="Adam Newman Turner" userId="2661a3318f47066d" providerId="LiveId" clId="{6943BC63-2B46-44DE-B149-B66459C924ED}" dt="2022-11-07T15:14:29.617" v="3453" actId="20577"/>
          <ac:spMkLst>
            <pc:docMk/>
            <pc:sldMk cId="1276238761" sldId="336"/>
            <ac:spMk id="3" creationId="{AE4C0D9B-6C2A-7AE0-211D-CC48AE5CAB45}"/>
          </ac:spMkLst>
        </pc:spChg>
      </pc:sldChg>
      <pc:sldChg chg="modSp mod">
        <pc:chgData name="Adam Newman Turner" userId="2661a3318f47066d" providerId="LiveId" clId="{6943BC63-2B46-44DE-B149-B66459C924ED}" dt="2022-11-07T14:50:52.345" v="1750" actId="20577"/>
        <pc:sldMkLst>
          <pc:docMk/>
          <pc:sldMk cId="842360902" sldId="338"/>
        </pc:sldMkLst>
        <pc:spChg chg="mod">
          <ac:chgData name="Adam Newman Turner" userId="2661a3318f47066d" providerId="LiveId" clId="{6943BC63-2B46-44DE-B149-B66459C924ED}" dt="2022-11-07T14:50:52.345" v="1750" actId="20577"/>
          <ac:spMkLst>
            <pc:docMk/>
            <pc:sldMk cId="842360902" sldId="338"/>
            <ac:spMk id="3" creationId="{F22DA032-0D1A-53EE-CBBA-43F11CA99552}"/>
          </ac:spMkLst>
        </pc:spChg>
      </pc:sldChg>
      <pc:sldChg chg="add del modNotesTx">
        <pc:chgData name="Adam Newman Turner" userId="2661a3318f47066d" providerId="LiveId" clId="{6943BC63-2B46-44DE-B149-B66459C924ED}" dt="2022-11-07T15:09:38.332" v="3257" actId="47"/>
        <pc:sldMkLst>
          <pc:docMk/>
          <pc:sldMk cId="2974637761" sldId="341"/>
        </pc:sldMkLst>
      </pc:sldChg>
      <pc:sldChg chg="del">
        <pc:chgData name="Adam Newman Turner" userId="2661a3318f47066d" providerId="LiveId" clId="{6943BC63-2B46-44DE-B149-B66459C924ED}" dt="2022-11-07T15:12:34.204" v="3406" actId="47"/>
        <pc:sldMkLst>
          <pc:docMk/>
          <pc:sldMk cId="2561289734" sldId="343"/>
        </pc:sldMkLst>
      </pc:sldChg>
      <pc:sldChg chg="del">
        <pc:chgData name="Adam Newman Turner" userId="2661a3318f47066d" providerId="LiveId" clId="{6943BC63-2B46-44DE-B149-B66459C924ED}" dt="2022-11-07T15:12:34.204" v="3406" actId="47"/>
        <pc:sldMkLst>
          <pc:docMk/>
          <pc:sldMk cId="1326879504" sldId="344"/>
        </pc:sldMkLst>
      </pc:sldChg>
      <pc:sldChg chg="del">
        <pc:chgData name="Adam Newman Turner" userId="2661a3318f47066d" providerId="LiveId" clId="{6943BC63-2B46-44DE-B149-B66459C924ED}" dt="2022-11-07T15:12:34.204" v="3406" actId="47"/>
        <pc:sldMkLst>
          <pc:docMk/>
          <pc:sldMk cId="228575824" sldId="345"/>
        </pc:sldMkLst>
      </pc:sldChg>
      <pc:sldChg chg="del">
        <pc:chgData name="Adam Newman Turner" userId="2661a3318f47066d" providerId="LiveId" clId="{6943BC63-2B46-44DE-B149-B66459C924ED}" dt="2022-11-07T15:12:34.204" v="3406" actId="47"/>
        <pc:sldMkLst>
          <pc:docMk/>
          <pc:sldMk cId="2922165595" sldId="346"/>
        </pc:sldMkLst>
      </pc:sldChg>
      <pc:sldChg chg="del">
        <pc:chgData name="Adam Newman Turner" userId="2661a3318f47066d" providerId="LiveId" clId="{6943BC63-2B46-44DE-B149-B66459C924ED}" dt="2022-11-07T15:12:34.204" v="3406" actId="47"/>
        <pc:sldMkLst>
          <pc:docMk/>
          <pc:sldMk cId="1356070305" sldId="347"/>
        </pc:sldMkLst>
      </pc:sldChg>
      <pc:sldChg chg="modSp mod ord">
        <pc:chgData name="Adam Newman Turner" userId="2661a3318f47066d" providerId="LiveId" clId="{6943BC63-2B46-44DE-B149-B66459C924ED}" dt="2022-11-07T15:18:14.870" v="3605" actId="1076"/>
        <pc:sldMkLst>
          <pc:docMk/>
          <pc:sldMk cId="674889243" sldId="348"/>
        </pc:sldMkLst>
        <pc:spChg chg="mod">
          <ac:chgData name="Adam Newman Turner" userId="2661a3318f47066d" providerId="LiveId" clId="{6943BC63-2B46-44DE-B149-B66459C924ED}" dt="2022-11-07T15:18:14.870" v="3605" actId="1076"/>
          <ac:spMkLst>
            <pc:docMk/>
            <pc:sldMk cId="674889243" sldId="348"/>
            <ac:spMk id="2" creationId="{57E23A6B-4BE4-5BCC-1221-93AB6CF551A7}"/>
          </ac:spMkLst>
        </pc:spChg>
      </pc:sldChg>
      <pc:sldChg chg="addSp delSp modSp mod ord">
        <pc:chgData name="Adam Newman Turner" userId="2661a3318f47066d" providerId="LiveId" clId="{6943BC63-2B46-44DE-B149-B66459C924ED}" dt="2022-11-07T20:10:01.660" v="3813" actId="14100"/>
        <pc:sldMkLst>
          <pc:docMk/>
          <pc:sldMk cId="294703734" sldId="349"/>
        </pc:sldMkLst>
        <pc:spChg chg="del">
          <ac:chgData name="Adam Newman Turner" userId="2661a3318f47066d" providerId="LiveId" clId="{6943BC63-2B46-44DE-B149-B66459C924ED}" dt="2022-11-07T20:09:51.955" v="3811" actId="478"/>
          <ac:spMkLst>
            <pc:docMk/>
            <pc:sldMk cId="294703734" sldId="349"/>
            <ac:spMk id="2" creationId="{D0CDE02A-08E5-87B4-3873-6790C896F933}"/>
          </ac:spMkLst>
        </pc:spChg>
        <pc:spChg chg="mod">
          <ac:chgData name="Adam Newman Turner" userId="2661a3318f47066d" providerId="LiveId" clId="{6943BC63-2B46-44DE-B149-B66459C924ED}" dt="2022-11-07T20:04:56.251" v="3801" actId="27636"/>
          <ac:spMkLst>
            <pc:docMk/>
            <pc:sldMk cId="294703734" sldId="349"/>
            <ac:spMk id="3" creationId="{43718A39-065C-0BC6-F822-373401346C0F}"/>
          </ac:spMkLst>
        </pc:spChg>
        <pc:picChg chg="add mod modCrop">
          <ac:chgData name="Adam Newman Turner" userId="2661a3318f47066d" providerId="LiveId" clId="{6943BC63-2B46-44DE-B149-B66459C924ED}" dt="2022-11-07T20:10:01.660" v="3813" actId="14100"/>
          <ac:picMkLst>
            <pc:docMk/>
            <pc:sldMk cId="294703734" sldId="349"/>
            <ac:picMk id="4" creationId="{132B66C5-9E2D-5C95-8DD5-19BDF8AB7F59}"/>
          </ac:picMkLst>
        </pc:picChg>
        <pc:picChg chg="add mod modCrop">
          <ac:chgData name="Adam Newman Turner" userId="2661a3318f47066d" providerId="LiveId" clId="{6943BC63-2B46-44DE-B149-B66459C924ED}" dt="2022-11-07T20:09:43.092" v="3810" actId="1076"/>
          <ac:picMkLst>
            <pc:docMk/>
            <pc:sldMk cId="294703734" sldId="349"/>
            <ac:picMk id="5" creationId="{0FB6FD3A-AE96-6A36-426B-568F323042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136A2F10-01C1-4E12-8BEE-B8254874C3C6}" type="datetimeFigureOut">
              <a:rPr lang="en-GB" smtClean="0"/>
              <a:t>07/11/2022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1D21FE1-79C5-4DED-ABFE-2591076DE158}" type="slidenum">
              <a:rPr lang="en-GB" smtClean="0"/>
              <a:t>‹#›</a:t>
            </a:fld>
            <a:endParaRPr lang="en-GB"/>
          </a:p>
        </p:txBody>
      </p:sp>
    </p:spTree>
    <p:extLst>
      <p:ext uri="{BB962C8B-B14F-4D97-AF65-F5344CB8AC3E}">
        <p14:creationId xmlns:p14="http://schemas.microsoft.com/office/powerpoint/2010/main" val="81605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full details of this exercise go to https://candiice.com/learning-activities/ and look for “Speed Debates and U Turns”</a:t>
            </a:r>
          </a:p>
          <a:p>
            <a:endParaRPr lang="en-GB" dirty="0"/>
          </a:p>
          <a:p>
            <a:r>
              <a:rPr lang="en-GB" dirty="0"/>
              <a:t>To warm up the group, start with a quick debate activity.</a:t>
            </a:r>
          </a:p>
          <a:p>
            <a:r>
              <a:rPr lang="en-GB" dirty="0"/>
              <a:t>Get people into pairs and tell them they will have some very short debates in their pairs. Ask them to decide which of them is ‘A’ and which ‘B’. The topic of each debate will be called out by the facilitator who will also tell everyone which side of the debate they are arguing. For example “If you are ‘A’ you are in favour of the statement, if you are ‘B’ you are against.</a:t>
            </a:r>
          </a:p>
          <a:p>
            <a:r>
              <a:rPr lang="en-GB" dirty="0"/>
              <a:t>Facilitator then tells them when to start and when to stop (about 2 minutes for each debate)</a:t>
            </a:r>
          </a:p>
          <a:p>
            <a:r>
              <a:rPr lang="en-GB" dirty="0"/>
              <a:t>After the debate, ask the As to change partners to a different B person. The same debate can be repeated.</a:t>
            </a:r>
          </a:p>
          <a:p>
            <a:r>
              <a:rPr lang="en-GB" dirty="0"/>
              <a:t>After a couple of debates announce that everyone has changed to the opposite side of the argument – i.e. they now argue the exact opposite to the side they defended first. This allows them to remember and use what they have just heard from their opponents – so they will have some ideas. </a:t>
            </a:r>
          </a:p>
          <a:p>
            <a:r>
              <a:rPr lang="en-GB" dirty="0"/>
              <a:t>After a few changes of partner, move on to a different topic and repeat the process.</a:t>
            </a:r>
          </a:p>
          <a:p>
            <a:endParaRPr lang="en-GB" dirty="0"/>
          </a:p>
          <a:p>
            <a:endParaRPr lang="en-GB" dirty="0"/>
          </a:p>
          <a:p>
            <a:r>
              <a:rPr lang="en-GB" dirty="0"/>
              <a:t>This is good exercise for thinking quickly and understanding different points of view.</a:t>
            </a:r>
          </a:p>
        </p:txBody>
      </p:sp>
      <p:sp>
        <p:nvSpPr>
          <p:cNvPr id="4" name="Slide Number Placeholder 3"/>
          <p:cNvSpPr>
            <a:spLocks noGrp="1"/>
          </p:cNvSpPr>
          <p:nvPr>
            <p:ph type="sldNum" sz="quarter" idx="5"/>
          </p:nvPr>
        </p:nvSpPr>
        <p:spPr/>
        <p:txBody>
          <a:bodyPr/>
          <a:lstStyle/>
          <a:p>
            <a:fld id="{E1D21FE1-79C5-4DED-ABFE-2591076DE158}" type="slidenum">
              <a:rPr lang="en-GB" smtClean="0"/>
              <a:t>3</a:t>
            </a:fld>
            <a:endParaRPr lang="en-GB"/>
          </a:p>
        </p:txBody>
      </p:sp>
    </p:spTree>
    <p:extLst>
      <p:ext uri="{BB962C8B-B14F-4D97-AF65-F5344CB8AC3E}">
        <p14:creationId xmlns:p14="http://schemas.microsoft.com/office/powerpoint/2010/main" val="144893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activity each small group is given some printed slips of card or paper with these statements printed on them. You could make up some more to suit your local situation.</a:t>
            </a:r>
          </a:p>
          <a:p>
            <a:r>
              <a:rPr lang="en-GB" dirty="0"/>
              <a:t>They must decide if each one is an ‘arrow’/’missile’ or a ‘balloon’</a:t>
            </a:r>
          </a:p>
        </p:txBody>
      </p:sp>
      <p:sp>
        <p:nvSpPr>
          <p:cNvPr id="4" name="Slide Number Placeholder 3"/>
          <p:cNvSpPr>
            <a:spLocks noGrp="1"/>
          </p:cNvSpPr>
          <p:nvPr>
            <p:ph type="sldNum" sz="quarter" idx="5"/>
          </p:nvPr>
        </p:nvSpPr>
        <p:spPr/>
        <p:txBody>
          <a:bodyPr/>
          <a:lstStyle/>
          <a:p>
            <a:fld id="{E1D21FE1-79C5-4DED-ABFE-2591076DE158}" type="slidenum">
              <a:rPr lang="en-GB" smtClean="0"/>
              <a:t>21</a:t>
            </a:fld>
            <a:endParaRPr lang="en-GB"/>
          </a:p>
        </p:txBody>
      </p:sp>
    </p:spTree>
    <p:extLst>
      <p:ext uri="{BB962C8B-B14F-4D97-AF65-F5344CB8AC3E}">
        <p14:creationId xmlns:p14="http://schemas.microsoft.com/office/powerpoint/2010/main" val="330526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21FE1-79C5-4DED-ABFE-2591076DE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7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the natural order of things</a:t>
            </a:r>
          </a:p>
          <a:p>
            <a:r>
              <a:rPr lang="en-GB" dirty="0"/>
              <a:t>What if minorities are excluded or ignored?</a:t>
            </a:r>
          </a:p>
          <a:p>
            <a:r>
              <a:rPr lang="en-GB" dirty="0"/>
              <a:t>“Don’t it always seem to go … you don’t know what you’ve got…..Joni Mitchell</a:t>
            </a:r>
          </a:p>
          <a:p>
            <a:r>
              <a:rPr lang="en-GB" dirty="0"/>
              <a:t>Complex thing to relate to – motorbike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DDE40-0C6C-4157-88B4-4622AEA5C3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66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21FE1-79C5-4DED-ABFE-2591076DE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94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in small groups to discuss how well are we including these essential elements in the school curriculum today?</a:t>
            </a:r>
          </a:p>
          <a:p>
            <a:endParaRPr lang="en-GB" dirty="0"/>
          </a:p>
        </p:txBody>
      </p:sp>
      <p:sp>
        <p:nvSpPr>
          <p:cNvPr id="4" name="Slide Number Placeholder 3"/>
          <p:cNvSpPr>
            <a:spLocks noGrp="1"/>
          </p:cNvSpPr>
          <p:nvPr>
            <p:ph type="sldNum" sz="quarter" idx="5"/>
          </p:nvPr>
        </p:nvSpPr>
        <p:spPr/>
        <p:txBody>
          <a:bodyPr/>
          <a:lstStyle/>
          <a:p>
            <a:fld id="{E1D21FE1-79C5-4DED-ABFE-2591076DE158}" type="slidenum">
              <a:rPr lang="en-GB" smtClean="0"/>
              <a:t>25</a:t>
            </a:fld>
            <a:endParaRPr lang="en-GB"/>
          </a:p>
        </p:txBody>
      </p:sp>
    </p:spTree>
    <p:extLst>
      <p:ext uri="{BB962C8B-B14F-4D97-AF65-F5344CB8AC3E}">
        <p14:creationId xmlns:p14="http://schemas.microsoft.com/office/powerpoint/2010/main" val="104733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everyone to consider what should be learned during education to produce a democratic citizen who will defend future democratic rights.</a:t>
            </a:r>
          </a:p>
          <a:p>
            <a:r>
              <a:rPr lang="en-GB" dirty="0"/>
              <a:t>We all care…. Right? But do we all resist authoritarian assaults on democracy?</a:t>
            </a:r>
          </a:p>
          <a:p>
            <a:r>
              <a:rPr lang="en-GB" dirty="0"/>
              <a:t>Did his education make him a guardian of democracy?</a:t>
            </a:r>
          </a:p>
          <a:p>
            <a:r>
              <a:rPr lang="en-GB" dirty="0"/>
              <a:t>Did yours?</a:t>
            </a:r>
          </a:p>
          <a:p>
            <a:r>
              <a:rPr lang="en-GB" dirty="0"/>
              <a:t>Contested word</a:t>
            </a:r>
          </a:p>
          <a:p>
            <a:r>
              <a:rPr lang="en-GB" dirty="0"/>
              <a:t>The fairest way of deciding?</a:t>
            </a:r>
          </a:p>
          <a:p>
            <a:r>
              <a:rPr lang="en-GB" dirty="0"/>
              <a:t>Governing by the will of the majority?</a:t>
            </a:r>
          </a:p>
          <a:p>
            <a:r>
              <a:rPr lang="en-GB" dirty="0"/>
              <a:t>How things are decided in free countries?</a:t>
            </a:r>
          </a:p>
          <a:p>
            <a:r>
              <a:rPr lang="en-GB" dirty="0"/>
              <a:t>Watch your social media…. Then vote…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DDE40-0C6C-4157-88B4-4622AEA5C3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2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Vocabularies of description: Democracy of the five senses – we might analyse and describe with a perspective of age, infancy, disability, non-native language readers… etc</a:t>
            </a:r>
          </a:p>
          <a:p>
            <a:r>
              <a:rPr lang="en-GB" dirty="0"/>
              <a:t>Democracy incomplete if it excludes some life experiences</a:t>
            </a:r>
          </a:p>
        </p:txBody>
      </p:sp>
      <p:sp>
        <p:nvSpPr>
          <p:cNvPr id="4" name="Slide Number Placeholder 3"/>
          <p:cNvSpPr>
            <a:spLocks noGrp="1"/>
          </p:cNvSpPr>
          <p:nvPr>
            <p:ph type="sldNum" sz="quarter" idx="5"/>
          </p:nvPr>
        </p:nvSpPr>
        <p:spPr/>
        <p:txBody>
          <a:bodyPr/>
          <a:lstStyle/>
          <a:p>
            <a:fld id="{E1D21FE1-79C5-4DED-ABFE-2591076DE158}" type="slidenum">
              <a:rPr lang="en-GB" smtClean="0"/>
              <a:t>13</a:t>
            </a:fld>
            <a:endParaRPr lang="en-GB"/>
          </a:p>
        </p:txBody>
      </p:sp>
    </p:spTree>
    <p:extLst>
      <p:ext uri="{BB962C8B-B14F-4D97-AF65-F5344CB8AC3E}">
        <p14:creationId xmlns:p14="http://schemas.microsoft.com/office/powerpoint/2010/main" val="369608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done individually or in pairs. Then reported back to the group.</a:t>
            </a:r>
          </a:p>
        </p:txBody>
      </p:sp>
      <p:sp>
        <p:nvSpPr>
          <p:cNvPr id="4" name="Slide Number Placeholder 3"/>
          <p:cNvSpPr>
            <a:spLocks noGrp="1"/>
          </p:cNvSpPr>
          <p:nvPr>
            <p:ph type="sldNum" sz="quarter" idx="5"/>
          </p:nvPr>
        </p:nvSpPr>
        <p:spPr/>
        <p:txBody>
          <a:bodyPr/>
          <a:lstStyle/>
          <a:p>
            <a:fld id="{E1D21FE1-79C5-4DED-ABFE-2591076DE158}" type="slidenum">
              <a:rPr lang="en-GB" smtClean="0"/>
              <a:t>14</a:t>
            </a:fld>
            <a:endParaRPr lang="en-GB"/>
          </a:p>
        </p:txBody>
      </p:sp>
    </p:spTree>
    <p:extLst>
      <p:ext uri="{BB962C8B-B14F-4D97-AF65-F5344CB8AC3E}">
        <p14:creationId xmlns:p14="http://schemas.microsoft.com/office/powerpoint/2010/main" val="287974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whether the group think that some legitimate democratic freedoms are already being curtailed.</a:t>
            </a:r>
          </a:p>
          <a:p>
            <a:r>
              <a:rPr lang="en-GB" dirty="0"/>
              <a:t>Why is this be so? What reasons can a governing party give for reducing democratic rights and freedoms?</a:t>
            </a:r>
          </a:p>
          <a:p>
            <a:r>
              <a:rPr lang="en-GB" dirty="0"/>
              <a:t>What freedom should people have to protest about government policies? Freedom of speech?</a:t>
            </a:r>
          </a:p>
          <a:p>
            <a:r>
              <a:rPr lang="en-GB" dirty="0"/>
              <a:t>What law changes and restrictions weaken inclusive democratic rights?</a:t>
            </a:r>
          </a:p>
          <a:p>
            <a:endParaRPr lang="en-GB" dirty="0"/>
          </a:p>
        </p:txBody>
      </p:sp>
      <p:sp>
        <p:nvSpPr>
          <p:cNvPr id="4" name="Slide Number Placeholder 3"/>
          <p:cNvSpPr>
            <a:spLocks noGrp="1"/>
          </p:cNvSpPr>
          <p:nvPr>
            <p:ph type="sldNum" sz="quarter" idx="5"/>
          </p:nvPr>
        </p:nvSpPr>
        <p:spPr/>
        <p:txBody>
          <a:bodyPr/>
          <a:lstStyle/>
          <a:p>
            <a:fld id="{E1D21FE1-79C5-4DED-ABFE-2591076DE158}" type="slidenum">
              <a:rPr lang="en-GB" smtClean="0"/>
              <a:t>15</a:t>
            </a:fld>
            <a:endParaRPr lang="en-GB"/>
          </a:p>
        </p:txBody>
      </p:sp>
    </p:spTree>
    <p:extLst>
      <p:ext uri="{BB962C8B-B14F-4D97-AF65-F5344CB8AC3E}">
        <p14:creationId xmlns:p14="http://schemas.microsoft.com/office/powerpoint/2010/main" val="84742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starts a discussion exercise to decide which features support or harm inclusive democracy.</a:t>
            </a:r>
          </a:p>
          <a:p>
            <a:r>
              <a:rPr lang="en-GB" dirty="0"/>
              <a:t>Think of democracy as a floating airship. We all want it to remain floating healthily in the air.</a:t>
            </a:r>
          </a:p>
        </p:txBody>
      </p:sp>
      <p:sp>
        <p:nvSpPr>
          <p:cNvPr id="4" name="Slide Number Placeholder 3"/>
          <p:cNvSpPr>
            <a:spLocks noGrp="1"/>
          </p:cNvSpPr>
          <p:nvPr>
            <p:ph type="sldNum" sz="quarter" idx="5"/>
          </p:nvPr>
        </p:nvSpPr>
        <p:spPr/>
        <p:txBody>
          <a:bodyPr/>
          <a:lstStyle/>
          <a:p>
            <a:fld id="{E1D21FE1-79C5-4DED-ABFE-2591076DE158}" type="slidenum">
              <a:rPr lang="en-GB" smtClean="0"/>
              <a:t>17</a:t>
            </a:fld>
            <a:endParaRPr lang="en-GB"/>
          </a:p>
        </p:txBody>
      </p:sp>
    </p:spTree>
    <p:extLst>
      <p:ext uri="{BB962C8B-B14F-4D97-AF65-F5344CB8AC3E}">
        <p14:creationId xmlns:p14="http://schemas.microsoft.com/office/powerpoint/2010/main" val="176896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things change and democracy is weakened or attacked. These things are causing holes in the airship and risking collapse.</a:t>
            </a:r>
          </a:p>
        </p:txBody>
      </p:sp>
      <p:sp>
        <p:nvSpPr>
          <p:cNvPr id="4" name="Slide Number Placeholder 3"/>
          <p:cNvSpPr>
            <a:spLocks noGrp="1"/>
          </p:cNvSpPr>
          <p:nvPr>
            <p:ph type="sldNum" sz="quarter" idx="5"/>
          </p:nvPr>
        </p:nvSpPr>
        <p:spPr/>
        <p:txBody>
          <a:bodyPr/>
          <a:lstStyle/>
          <a:p>
            <a:fld id="{E1D21FE1-79C5-4DED-ABFE-2591076DE158}" type="slidenum">
              <a:rPr lang="en-GB" smtClean="0"/>
              <a:t>18</a:t>
            </a:fld>
            <a:endParaRPr lang="en-GB"/>
          </a:p>
        </p:txBody>
      </p:sp>
    </p:spTree>
    <p:extLst>
      <p:ext uri="{BB962C8B-B14F-4D97-AF65-F5344CB8AC3E}">
        <p14:creationId xmlns:p14="http://schemas.microsoft.com/office/powerpoint/2010/main" val="362594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inclusive democracy is badly weakened and authoritarian control takes over, bad things can happen for most people, while a few people get rich and need police protection.</a:t>
            </a:r>
          </a:p>
        </p:txBody>
      </p:sp>
      <p:sp>
        <p:nvSpPr>
          <p:cNvPr id="4" name="Slide Number Placeholder 3"/>
          <p:cNvSpPr>
            <a:spLocks noGrp="1"/>
          </p:cNvSpPr>
          <p:nvPr>
            <p:ph type="sldNum" sz="quarter" idx="5"/>
          </p:nvPr>
        </p:nvSpPr>
        <p:spPr/>
        <p:txBody>
          <a:bodyPr/>
          <a:lstStyle/>
          <a:p>
            <a:fld id="{E1D21FE1-79C5-4DED-ABFE-2591076DE158}" type="slidenum">
              <a:rPr lang="en-GB" smtClean="0"/>
              <a:t>19</a:t>
            </a:fld>
            <a:endParaRPr lang="en-GB"/>
          </a:p>
        </p:txBody>
      </p:sp>
    </p:spTree>
    <p:extLst>
      <p:ext uri="{BB962C8B-B14F-4D97-AF65-F5344CB8AC3E}">
        <p14:creationId xmlns:p14="http://schemas.microsoft.com/office/powerpoint/2010/main" val="37178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things can support healthy democracy – these are shown as balloons to help hold up the airship</a:t>
            </a:r>
          </a:p>
        </p:txBody>
      </p:sp>
      <p:sp>
        <p:nvSpPr>
          <p:cNvPr id="4" name="Slide Number Placeholder 3"/>
          <p:cNvSpPr>
            <a:spLocks noGrp="1"/>
          </p:cNvSpPr>
          <p:nvPr>
            <p:ph type="sldNum" sz="quarter" idx="5"/>
          </p:nvPr>
        </p:nvSpPr>
        <p:spPr/>
        <p:txBody>
          <a:bodyPr/>
          <a:lstStyle/>
          <a:p>
            <a:fld id="{E1D21FE1-79C5-4DED-ABFE-2591076DE158}" type="slidenum">
              <a:rPr lang="en-GB" smtClean="0"/>
              <a:t>20</a:t>
            </a:fld>
            <a:endParaRPr lang="en-GB"/>
          </a:p>
        </p:txBody>
      </p:sp>
    </p:spTree>
    <p:extLst>
      <p:ext uri="{BB962C8B-B14F-4D97-AF65-F5344CB8AC3E}">
        <p14:creationId xmlns:p14="http://schemas.microsoft.com/office/powerpoint/2010/main" val="284407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9C08-C8E9-46BA-9539-411C3E1FB1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5B6BCD-798E-4E80-AD54-724660105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AD5095-BCCA-437D-9F96-931D2B92C16C}"/>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5" name="Footer Placeholder 4">
            <a:extLst>
              <a:ext uri="{FF2B5EF4-FFF2-40B4-BE49-F238E27FC236}">
                <a16:creationId xmlns:a16="http://schemas.microsoft.com/office/drawing/2014/main" id="{E4D79A87-4FBF-4362-A15A-1ACD6685E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E2B68-DA0B-430B-BFFE-D04629E357DD}"/>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193349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41B8-A609-47C8-9E36-A1E3597690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016C45-49E0-4DE6-8DE5-F5A3747A8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DAF9C-E64B-42FA-ACEA-37108DFA2908}"/>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5" name="Footer Placeholder 4">
            <a:extLst>
              <a:ext uri="{FF2B5EF4-FFF2-40B4-BE49-F238E27FC236}">
                <a16:creationId xmlns:a16="http://schemas.microsoft.com/office/drawing/2014/main" id="{B765AD4C-D4C4-4E0D-956D-B5FAFF829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13288-7121-4FD5-B2E1-A5B5027D79C0}"/>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344369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AEC28-67C0-44DF-A5A1-5075528ECE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EAFF67-4053-4335-AEED-8DC4143DD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C232A-8634-4D06-B22C-28CE231B1271}"/>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5" name="Footer Placeholder 4">
            <a:extLst>
              <a:ext uri="{FF2B5EF4-FFF2-40B4-BE49-F238E27FC236}">
                <a16:creationId xmlns:a16="http://schemas.microsoft.com/office/drawing/2014/main" id="{38E4BCB8-D4BC-4A41-A4C5-62C2D372C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B637A-75FF-4D78-AF1D-007A1FA53B2C}"/>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126092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E026CF-8D51-491C-9451-65DBD456DF86}" type="slidenum">
              <a:rPr lang="en-US"/>
              <a:pPr>
                <a:defRPr/>
              </a:pPr>
              <a:t>‹#›</a:t>
            </a:fld>
            <a:endParaRPr lang="en-US"/>
          </a:p>
        </p:txBody>
      </p:sp>
    </p:spTree>
    <p:extLst>
      <p:ext uri="{BB962C8B-B14F-4D97-AF65-F5344CB8AC3E}">
        <p14:creationId xmlns:p14="http://schemas.microsoft.com/office/powerpoint/2010/main" val="142444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979D3-D957-4546-8644-8595386F5222}" type="slidenum">
              <a:rPr lang="en-US"/>
              <a:pPr>
                <a:defRPr/>
              </a:pPr>
              <a:t>‹#›</a:t>
            </a:fld>
            <a:endParaRPr lang="en-US"/>
          </a:p>
        </p:txBody>
      </p:sp>
    </p:spTree>
    <p:extLst>
      <p:ext uri="{BB962C8B-B14F-4D97-AF65-F5344CB8AC3E}">
        <p14:creationId xmlns:p14="http://schemas.microsoft.com/office/powerpoint/2010/main" val="328083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14355-4565-4278-89F0-459954E58906}" type="slidenum">
              <a:rPr lang="en-US"/>
              <a:pPr>
                <a:defRPr/>
              </a:pPr>
              <a:t>‹#›</a:t>
            </a:fld>
            <a:endParaRPr lang="en-US"/>
          </a:p>
        </p:txBody>
      </p:sp>
    </p:spTree>
    <p:extLst>
      <p:ext uri="{BB962C8B-B14F-4D97-AF65-F5344CB8AC3E}">
        <p14:creationId xmlns:p14="http://schemas.microsoft.com/office/powerpoint/2010/main" val="249327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9E9A49-F085-426D-AE74-3AA69728CDD1}" type="slidenum">
              <a:rPr lang="en-US"/>
              <a:pPr>
                <a:defRPr/>
              </a:pPr>
              <a:t>‹#›</a:t>
            </a:fld>
            <a:endParaRPr lang="en-US"/>
          </a:p>
        </p:txBody>
      </p:sp>
    </p:spTree>
    <p:extLst>
      <p:ext uri="{BB962C8B-B14F-4D97-AF65-F5344CB8AC3E}">
        <p14:creationId xmlns:p14="http://schemas.microsoft.com/office/powerpoint/2010/main" val="252157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31D2B5-A299-4D52-A5C2-8067C821C475}" type="slidenum">
              <a:rPr lang="en-US"/>
              <a:pPr>
                <a:defRPr/>
              </a:pPr>
              <a:t>‹#›</a:t>
            </a:fld>
            <a:endParaRPr lang="en-US"/>
          </a:p>
        </p:txBody>
      </p:sp>
    </p:spTree>
    <p:extLst>
      <p:ext uri="{BB962C8B-B14F-4D97-AF65-F5344CB8AC3E}">
        <p14:creationId xmlns:p14="http://schemas.microsoft.com/office/powerpoint/2010/main" val="199835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C9CE19-0064-4D82-9DB1-AA43FB0348A4}" type="slidenum">
              <a:rPr lang="en-US"/>
              <a:pPr>
                <a:defRPr/>
              </a:pPr>
              <a:t>‹#›</a:t>
            </a:fld>
            <a:endParaRPr lang="en-US"/>
          </a:p>
        </p:txBody>
      </p:sp>
    </p:spTree>
    <p:extLst>
      <p:ext uri="{BB962C8B-B14F-4D97-AF65-F5344CB8AC3E}">
        <p14:creationId xmlns:p14="http://schemas.microsoft.com/office/powerpoint/2010/main" val="4271438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62BB63-A0AF-46A0-8A72-01A4D949A60F}" type="slidenum">
              <a:rPr lang="en-US"/>
              <a:pPr>
                <a:defRPr/>
              </a:pPr>
              <a:t>‹#›</a:t>
            </a:fld>
            <a:endParaRPr lang="en-US"/>
          </a:p>
        </p:txBody>
      </p:sp>
    </p:spTree>
    <p:extLst>
      <p:ext uri="{BB962C8B-B14F-4D97-AF65-F5344CB8AC3E}">
        <p14:creationId xmlns:p14="http://schemas.microsoft.com/office/powerpoint/2010/main" val="123944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B4E40-01E6-4D5D-88C5-E71FC39A959B}" type="slidenum">
              <a:rPr lang="en-US"/>
              <a:pPr>
                <a:defRPr/>
              </a:pPr>
              <a:t>‹#›</a:t>
            </a:fld>
            <a:endParaRPr lang="en-US"/>
          </a:p>
        </p:txBody>
      </p:sp>
    </p:spTree>
    <p:extLst>
      <p:ext uri="{BB962C8B-B14F-4D97-AF65-F5344CB8AC3E}">
        <p14:creationId xmlns:p14="http://schemas.microsoft.com/office/powerpoint/2010/main" val="34332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F0CE-A618-4775-BDFE-AA317C80C0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DAE049-B644-45D2-BAF9-3655C4DB1B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32625-6CCE-49C5-9A17-EBAB4B91319F}"/>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5" name="Footer Placeholder 4">
            <a:extLst>
              <a:ext uri="{FF2B5EF4-FFF2-40B4-BE49-F238E27FC236}">
                <a16:creationId xmlns:a16="http://schemas.microsoft.com/office/drawing/2014/main" id="{4E6F240A-79D0-4CCC-81FD-FCC15DC709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A6B77A-9A8B-4B8B-BDED-B507035500F1}"/>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1168206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DC9568-8255-4829-B340-BF64D680DB72}" type="slidenum">
              <a:rPr lang="en-US"/>
              <a:pPr>
                <a:defRPr/>
              </a:pPr>
              <a:t>‹#›</a:t>
            </a:fld>
            <a:endParaRPr lang="en-US"/>
          </a:p>
        </p:txBody>
      </p:sp>
    </p:spTree>
    <p:extLst>
      <p:ext uri="{BB962C8B-B14F-4D97-AF65-F5344CB8AC3E}">
        <p14:creationId xmlns:p14="http://schemas.microsoft.com/office/powerpoint/2010/main" val="677952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9395F-CD67-43D2-B0EC-7A6BB7B8E40D}" type="slidenum">
              <a:rPr lang="en-US"/>
              <a:pPr>
                <a:defRPr/>
              </a:pPr>
              <a:t>‹#›</a:t>
            </a:fld>
            <a:endParaRPr lang="en-US"/>
          </a:p>
        </p:txBody>
      </p:sp>
    </p:spTree>
    <p:extLst>
      <p:ext uri="{BB962C8B-B14F-4D97-AF65-F5344CB8AC3E}">
        <p14:creationId xmlns:p14="http://schemas.microsoft.com/office/powerpoint/2010/main" val="319043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31ACA-905B-4B3D-8BAA-2A12C7AEE914}" type="slidenum">
              <a:rPr lang="en-US"/>
              <a:pPr>
                <a:defRPr/>
              </a:pPr>
              <a:t>‹#›</a:t>
            </a:fld>
            <a:endParaRPr lang="en-US"/>
          </a:p>
        </p:txBody>
      </p:sp>
    </p:spTree>
    <p:extLst>
      <p:ext uri="{BB962C8B-B14F-4D97-AF65-F5344CB8AC3E}">
        <p14:creationId xmlns:p14="http://schemas.microsoft.com/office/powerpoint/2010/main" val="4232788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71133" y="1"/>
            <a:ext cx="9711267" cy="612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526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A9BD-597E-4699-9102-18F5EB06D9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6D1F18-CF03-4308-A621-AA1DB8FF6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3428DD-1BEA-468A-B1BF-D4E745CDB0BC}"/>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5" name="Footer Placeholder 4">
            <a:extLst>
              <a:ext uri="{FF2B5EF4-FFF2-40B4-BE49-F238E27FC236}">
                <a16:creationId xmlns:a16="http://schemas.microsoft.com/office/drawing/2014/main" id="{A90BE0B6-F0AA-4F30-8103-C3ABB8C0A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74CC2-9FC4-465C-A92C-AF4B5472E21F}"/>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27860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4CFC-5527-44C8-AA82-7F22D2BC33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981CF6-B344-42A5-B8F6-36FB95384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039446-9B5A-476D-AF11-8F281DC8E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EE59BB-D427-4BF3-AFD4-4976166B79A2}"/>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6" name="Footer Placeholder 5">
            <a:extLst>
              <a:ext uri="{FF2B5EF4-FFF2-40B4-BE49-F238E27FC236}">
                <a16:creationId xmlns:a16="http://schemas.microsoft.com/office/drawing/2014/main" id="{C24C0EA6-0F82-49C8-A319-108B73A67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AF9378-DAEE-4844-BD98-9FDA49601394}"/>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63076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6D0B-B0ED-475D-A1B1-677FA4DE4B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801B65-740B-4171-94B5-DD797055BB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8D768-46D8-46A7-9B59-44EE62662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E1D701-ABF4-4801-8567-D82E49E7E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9EDE6-B3F5-4348-8796-B3AF17319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9C9FE6-A4E6-4950-B6DE-C33E27DF0E6A}"/>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8" name="Footer Placeholder 7">
            <a:extLst>
              <a:ext uri="{FF2B5EF4-FFF2-40B4-BE49-F238E27FC236}">
                <a16:creationId xmlns:a16="http://schemas.microsoft.com/office/drawing/2014/main" id="{AC181217-552B-490B-B00B-DD08DA616F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7F55D5-4770-4B04-989C-A169AB89933C}"/>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167811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3A21-3677-40A9-9D10-1F7C7104B9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165CA6-3E60-46B2-A53B-076DB306DEAF}"/>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4" name="Footer Placeholder 3">
            <a:extLst>
              <a:ext uri="{FF2B5EF4-FFF2-40B4-BE49-F238E27FC236}">
                <a16:creationId xmlns:a16="http://schemas.microsoft.com/office/drawing/2014/main" id="{84B14EAB-6DB8-48A0-BB55-285092A384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D54BF4-8FFF-4BB5-BFE5-C9CB2FE99CA7}"/>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75259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E3B5E-0F3B-47EA-B46E-D873E65B2822}"/>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3" name="Footer Placeholder 2">
            <a:extLst>
              <a:ext uri="{FF2B5EF4-FFF2-40B4-BE49-F238E27FC236}">
                <a16:creationId xmlns:a16="http://schemas.microsoft.com/office/drawing/2014/main" id="{CEDF4954-E238-4DE0-80CD-9D199F63D7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5406BC-89EF-4552-8539-C0F89B2BC2D2}"/>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159362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8B6A-06AB-4A6C-8C42-21C8B2430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8C0671-E5C3-4B54-B59B-4E91966FE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E096B1-ECCA-4824-B9A5-64A99C899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C434C-6167-44EE-8CC5-E4A30167FD94}"/>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6" name="Footer Placeholder 5">
            <a:extLst>
              <a:ext uri="{FF2B5EF4-FFF2-40B4-BE49-F238E27FC236}">
                <a16:creationId xmlns:a16="http://schemas.microsoft.com/office/drawing/2014/main" id="{01F58739-73C1-41C4-9379-BD6CCDE2EE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328534-C5B5-4D12-94B8-807AFCE34A7F}"/>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977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06CB-858F-4EEB-89FC-F49753B78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766C6A-1D58-4CA3-B8FD-8E98A79AE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8F38F3-2E8A-46D9-BF5E-E32B04733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5E1F21-CE87-490C-9489-6F0A5C9A0021}"/>
              </a:ext>
            </a:extLst>
          </p:cNvPr>
          <p:cNvSpPr>
            <a:spLocks noGrp="1"/>
          </p:cNvSpPr>
          <p:nvPr>
            <p:ph type="dt" sz="half" idx="10"/>
          </p:nvPr>
        </p:nvSpPr>
        <p:spPr/>
        <p:txBody>
          <a:bodyPr/>
          <a:lstStyle/>
          <a:p>
            <a:fld id="{97688272-121E-433D-B4B7-97CF58845EC2}" type="datetimeFigureOut">
              <a:rPr lang="en-GB" smtClean="0"/>
              <a:t>07/11/2022</a:t>
            </a:fld>
            <a:endParaRPr lang="en-GB"/>
          </a:p>
        </p:txBody>
      </p:sp>
      <p:sp>
        <p:nvSpPr>
          <p:cNvPr id="6" name="Footer Placeholder 5">
            <a:extLst>
              <a:ext uri="{FF2B5EF4-FFF2-40B4-BE49-F238E27FC236}">
                <a16:creationId xmlns:a16="http://schemas.microsoft.com/office/drawing/2014/main" id="{6E20F734-1D17-4AD6-B068-D9BADFCDA1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311AAD-CCC0-405B-B557-F023E2039EB3}"/>
              </a:ext>
            </a:extLst>
          </p:cNvPr>
          <p:cNvSpPr>
            <a:spLocks noGrp="1"/>
          </p:cNvSpPr>
          <p:nvPr>
            <p:ph type="sldNum" sz="quarter" idx="12"/>
          </p:nvPr>
        </p:nvSpPr>
        <p:spPr/>
        <p:txBody>
          <a:bodyPr/>
          <a:lstStyle/>
          <a:p>
            <a:fld id="{9DEFCD0E-1056-471D-A0B9-7D700FEDFB02}" type="slidenum">
              <a:rPr lang="en-GB" smtClean="0"/>
              <a:t>‹#›</a:t>
            </a:fld>
            <a:endParaRPr lang="en-GB"/>
          </a:p>
        </p:txBody>
      </p:sp>
    </p:spTree>
    <p:extLst>
      <p:ext uri="{BB962C8B-B14F-4D97-AF65-F5344CB8AC3E}">
        <p14:creationId xmlns:p14="http://schemas.microsoft.com/office/powerpoint/2010/main" val="255615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8FEE46-D08D-4588-A3AA-A5C02C97A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971779-BBC0-4A1E-B2A4-EBEA75216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8C779-B256-4F92-8571-0A72867DC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88272-121E-433D-B4B7-97CF58845EC2}" type="datetimeFigureOut">
              <a:rPr lang="en-GB" smtClean="0"/>
              <a:t>07/11/2022</a:t>
            </a:fld>
            <a:endParaRPr lang="en-GB"/>
          </a:p>
        </p:txBody>
      </p:sp>
      <p:sp>
        <p:nvSpPr>
          <p:cNvPr id="5" name="Footer Placeholder 4">
            <a:extLst>
              <a:ext uri="{FF2B5EF4-FFF2-40B4-BE49-F238E27FC236}">
                <a16:creationId xmlns:a16="http://schemas.microsoft.com/office/drawing/2014/main" id="{6FCBC4CE-BA78-4246-8EE9-B91951953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4EA07F-2BEF-4FE7-B8E6-7A88506C8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FCD0E-1056-471D-A0B9-7D700FEDFB02}" type="slidenum">
              <a:rPr lang="en-GB" smtClean="0"/>
              <a:t>‹#›</a:t>
            </a:fld>
            <a:endParaRPr lang="en-GB"/>
          </a:p>
        </p:txBody>
      </p:sp>
    </p:spTree>
    <p:extLst>
      <p:ext uri="{BB962C8B-B14F-4D97-AF65-F5344CB8AC3E}">
        <p14:creationId xmlns:p14="http://schemas.microsoft.com/office/powerpoint/2010/main" val="1166175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8F7D4DF-0593-462B-9B13-579421656B24}" type="slidenum">
              <a:rPr lang="en-US"/>
              <a:pPr>
                <a:defRPr/>
              </a:pPr>
              <a:t>‹#›</a:t>
            </a:fld>
            <a:endParaRPr lang="en-US"/>
          </a:p>
        </p:txBody>
      </p:sp>
    </p:spTree>
    <p:extLst>
      <p:ext uri="{BB962C8B-B14F-4D97-AF65-F5344CB8AC3E}">
        <p14:creationId xmlns:p14="http://schemas.microsoft.com/office/powerpoint/2010/main" val="3694297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Batavia" pitchFamily="2" charset="0"/>
        </a:defRPr>
      </a:lvl2pPr>
      <a:lvl3pPr algn="ctr" rtl="0" eaLnBrk="0" fontAlgn="base" hangingPunct="0">
        <a:spcBef>
          <a:spcPct val="0"/>
        </a:spcBef>
        <a:spcAft>
          <a:spcPct val="0"/>
        </a:spcAft>
        <a:defRPr sz="3600" b="1">
          <a:solidFill>
            <a:schemeClr val="tx2"/>
          </a:solidFill>
          <a:latin typeface="Batavia" pitchFamily="2" charset="0"/>
        </a:defRPr>
      </a:lvl3pPr>
      <a:lvl4pPr algn="ctr" rtl="0" eaLnBrk="0" fontAlgn="base" hangingPunct="0">
        <a:spcBef>
          <a:spcPct val="0"/>
        </a:spcBef>
        <a:spcAft>
          <a:spcPct val="0"/>
        </a:spcAft>
        <a:defRPr sz="3600" b="1">
          <a:solidFill>
            <a:schemeClr val="tx2"/>
          </a:solidFill>
          <a:latin typeface="Batavia" pitchFamily="2" charset="0"/>
        </a:defRPr>
      </a:lvl4pPr>
      <a:lvl5pPr algn="ctr" rtl="0" eaLnBrk="0" fontAlgn="base" hangingPunct="0">
        <a:spcBef>
          <a:spcPct val="0"/>
        </a:spcBef>
        <a:spcAft>
          <a:spcPct val="0"/>
        </a:spcAft>
        <a:defRPr sz="3600" b="1">
          <a:solidFill>
            <a:schemeClr val="tx2"/>
          </a:solidFill>
          <a:latin typeface="Batavia" pitchFamily="2" charset="0"/>
        </a:defRPr>
      </a:lvl5pPr>
      <a:lvl6pPr marL="457200" algn="ctr" rtl="0" fontAlgn="base">
        <a:spcBef>
          <a:spcPct val="0"/>
        </a:spcBef>
        <a:spcAft>
          <a:spcPct val="0"/>
        </a:spcAft>
        <a:defRPr sz="3600" b="1">
          <a:solidFill>
            <a:schemeClr val="tx2"/>
          </a:solidFill>
          <a:latin typeface="Batavia" pitchFamily="2" charset="0"/>
        </a:defRPr>
      </a:lvl6pPr>
      <a:lvl7pPr marL="914400" algn="ctr" rtl="0" fontAlgn="base">
        <a:spcBef>
          <a:spcPct val="0"/>
        </a:spcBef>
        <a:spcAft>
          <a:spcPct val="0"/>
        </a:spcAft>
        <a:defRPr sz="3600" b="1">
          <a:solidFill>
            <a:schemeClr val="tx2"/>
          </a:solidFill>
          <a:latin typeface="Batavia" pitchFamily="2" charset="0"/>
        </a:defRPr>
      </a:lvl7pPr>
      <a:lvl8pPr marL="1371600" algn="ctr" rtl="0" fontAlgn="base">
        <a:spcBef>
          <a:spcPct val="0"/>
        </a:spcBef>
        <a:spcAft>
          <a:spcPct val="0"/>
        </a:spcAft>
        <a:defRPr sz="3600" b="1">
          <a:solidFill>
            <a:schemeClr val="tx2"/>
          </a:solidFill>
          <a:latin typeface="Batavia" pitchFamily="2" charset="0"/>
        </a:defRPr>
      </a:lvl8pPr>
      <a:lvl9pPr marL="1828800" algn="ctr" rtl="0" fontAlgn="base">
        <a:spcBef>
          <a:spcPct val="0"/>
        </a:spcBef>
        <a:spcAft>
          <a:spcPct val="0"/>
        </a:spcAft>
        <a:defRPr sz="3600" b="1">
          <a:solidFill>
            <a:schemeClr val="tx2"/>
          </a:solidFill>
          <a:latin typeface="Batavia" pitchFamily="2"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2.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2.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47.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candii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F4D3-0910-87E7-2B0B-8B7EE6E596EA}"/>
              </a:ext>
            </a:extLst>
          </p:cNvPr>
          <p:cNvSpPr txBox="1">
            <a:spLocks/>
          </p:cNvSpPr>
          <p:nvPr/>
        </p:nvSpPr>
        <p:spPr>
          <a:xfrm>
            <a:off x="2018984" y="2896513"/>
            <a:ext cx="8963025"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t>WHAT KIND OF DEMOCRACY </a:t>
            </a:r>
            <a:br>
              <a:rPr lang="en-GB" sz="6000" dirty="0"/>
            </a:br>
            <a:r>
              <a:rPr lang="en-GB" sz="6000" dirty="0"/>
              <a:t>ARE WE TEACHING?</a:t>
            </a:r>
          </a:p>
          <a:p>
            <a:pPr algn="r"/>
            <a:r>
              <a:rPr lang="en-GB" dirty="0"/>
              <a:t>Adam Newman Turner</a:t>
            </a:r>
            <a:br>
              <a:rPr lang="en-GB" dirty="0"/>
            </a:br>
            <a:r>
              <a:rPr lang="en-GB" dirty="0"/>
              <a:t>CANDIICE Coordinator</a:t>
            </a:r>
          </a:p>
          <a:p>
            <a:pPr algn="r"/>
            <a:r>
              <a:rPr lang="en-GB" dirty="0"/>
              <a:t>antmail44@gmail.com</a:t>
            </a:r>
          </a:p>
        </p:txBody>
      </p:sp>
      <p:pic>
        <p:nvPicPr>
          <p:cNvPr id="3" name="Picture 2">
            <a:extLst>
              <a:ext uri="{FF2B5EF4-FFF2-40B4-BE49-F238E27FC236}">
                <a16:creationId xmlns:a16="http://schemas.microsoft.com/office/drawing/2014/main" id="{D1AF9CBF-A9FA-467C-DBB7-E5D673FF561B}"/>
              </a:ext>
            </a:extLst>
          </p:cNvPr>
          <p:cNvPicPr>
            <a:picLocks noChangeAspect="1"/>
          </p:cNvPicPr>
          <p:nvPr/>
        </p:nvPicPr>
        <p:blipFill>
          <a:blip r:embed="rId2"/>
          <a:stretch>
            <a:fillRect/>
          </a:stretch>
        </p:blipFill>
        <p:spPr>
          <a:xfrm>
            <a:off x="693743" y="309450"/>
            <a:ext cx="4334171" cy="2587063"/>
          </a:xfrm>
          <a:prstGeom prst="rect">
            <a:avLst/>
          </a:prstGeom>
        </p:spPr>
      </p:pic>
      <p:sp>
        <p:nvSpPr>
          <p:cNvPr id="5" name="TextBox 4">
            <a:extLst>
              <a:ext uri="{FF2B5EF4-FFF2-40B4-BE49-F238E27FC236}">
                <a16:creationId xmlns:a16="http://schemas.microsoft.com/office/drawing/2014/main" id="{335BA5B0-92FC-2E6D-5E09-9CD15B192349}"/>
              </a:ext>
            </a:extLst>
          </p:cNvPr>
          <p:cNvSpPr txBox="1"/>
          <p:nvPr/>
        </p:nvSpPr>
        <p:spPr>
          <a:xfrm>
            <a:off x="5365487" y="695067"/>
            <a:ext cx="6199973" cy="1538883"/>
          </a:xfrm>
          <a:prstGeom prst="rect">
            <a:avLst/>
          </a:prstGeom>
          <a:noFill/>
        </p:spPr>
        <p:txBody>
          <a:bodyPr wrap="square">
            <a:spAutoFit/>
          </a:bodyPr>
          <a:lstStyle/>
          <a:p>
            <a:r>
              <a:rPr lang="en-GB" sz="6600" b="1" dirty="0">
                <a:effectLst/>
                <a:latin typeface="Calibri" panose="020F0502020204030204" pitchFamily="34" charset="0"/>
                <a:ea typeface="Calibri" panose="020F0502020204030204" pitchFamily="34" charset="0"/>
                <a:cs typeface="Times New Roman" panose="02020603050405020304" pitchFamily="18" charset="0"/>
              </a:rPr>
              <a:t>CANDIICE.COM</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See our website for more resources</a:t>
            </a:r>
          </a:p>
        </p:txBody>
      </p:sp>
      <p:pic>
        <p:nvPicPr>
          <p:cNvPr id="4" name="Picture 3">
            <a:extLst>
              <a:ext uri="{FF2B5EF4-FFF2-40B4-BE49-F238E27FC236}">
                <a16:creationId xmlns:a16="http://schemas.microsoft.com/office/drawing/2014/main" id="{90F7B948-A22E-6E43-B143-166825D721B9}"/>
              </a:ext>
            </a:extLst>
          </p:cNvPr>
          <p:cNvPicPr>
            <a:picLocks noChangeAspect="1"/>
          </p:cNvPicPr>
          <p:nvPr/>
        </p:nvPicPr>
        <p:blipFill rotWithShape="1">
          <a:blip r:embed="rId3"/>
          <a:srcRect r="23768"/>
          <a:stretch/>
        </p:blipFill>
        <p:spPr>
          <a:xfrm>
            <a:off x="153753" y="4949952"/>
            <a:ext cx="4949556" cy="1496068"/>
          </a:xfrm>
          <a:prstGeom prst="rect">
            <a:avLst/>
          </a:prstGeom>
        </p:spPr>
      </p:pic>
    </p:spTree>
    <p:extLst>
      <p:ext uri="{BB962C8B-B14F-4D97-AF65-F5344CB8AC3E}">
        <p14:creationId xmlns:p14="http://schemas.microsoft.com/office/powerpoint/2010/main" val="390035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9340-9CA7-397C-4FF5-1F57C2C29730}"/>
              </a:ext>
            </a:extLst>
          </p:cNvPr>
          <p:cNvSpPr>
            <a:spLocks noGrp="1"/>
          </p:cNvSpPr>
          <p:nvPr>
            <p:ph type="title"/>
          </p:nvPr>
        </p:nvSpPr>
        <p:spPr>
          <a:xfrm>
            <a:off x="3433106" y="365125"/>
            <a:ext cx="7920693" cy="1325563"/>
          </a:xfrm>
        </p:spPr>
        <p:txBody>
          <a:bodyPr>
            <a:normAutofit fontScale="90000"/>
          </a:bodyPr>
          <a:lstStyle/>
          <a:p>
            <a:r>
              <a:rPr lang="en-GB" sz="5400" dirty="0"/>
              <a:t>Effective</a:t>
            </a:r>
            <a:r>
              <a:rPr lang="en-GB" sz="4400" dirty="0"/>
              <a:t> education for democracy produces learners able to…</a:t>
            </a:r>
            <a:br>
              <a:rPr lang="en-GB" sz="4400" dirty="0"/>
            </a:br>
            <a:endParaRPr lang="en-GB" dirty="0"/>
          </a:p>
        </p:txBody>
      </p:sp>
      <p:sp>
        <p:nvSpPr>
          <p:cNvPr id="3" name="Content Placeholder 2">
            <a:extLst>
              <a:ext uri="{FF2B5EF4-FFF2-40B4-BE49-F238E27FC236}">
                <a16:creationId xmlns:a16="http://schemas.microsoft.com/office/drawing/2014/main" id="{F22DA032-0D1A-53EE-CBBA-43F11CA99552}"/>
              </a:ext>
            </a:extLst>
          </p:cNvPr>
          <p:cNvSpPr>
            <a:spLocks noGrp="1"/>
          </p:cNvSpPr>
          <p:nvPr>
            <p:ph idx="1"/>
          </p:nvPr>
        </p:nvSpPr>
        <p:spPr>
          <a:xfrm>
            <a:off x="1330534" y="2173753"/>
            <a:ext cx="10729599" cy="3921078"/>
          </a:xfrm>
        </p:spPr>
        <p:txBody>
          <a:bodyPr>
            <a:normAutofit lnSpcReduction="10000"/>
          </a:bodyPr>
          <a:lstStyle/>
          <a:p>
            <a:r>
              <a:rPr lang="en-GB" sz="4000" dirty="0"/>
              <a:t>Follow an argument</a:t>
            </a:r>
          </a:p>
          <a:p>
            <a:r>
              <a:rPr lang="en-GB" sz="4000" dirty="0"/>
              <a:t>See both sides of an issue</a:t>
            </a:r>
          </a:p>
          <a:p>
            <a:r>
              <a:rPr lang="en-GB" sz="4000" dirty="0"/>
              <a:t>Understand why some people disagree with you</a:t>
            </a:r>
          </a:p>
          <a:p>
            <a:r>
              <a:rPr lang="en-GB" sz="4000" dirty="0"/>
              <a:t>Learn from others’ viewpoints</a:t>
            </a:r>
          </a:p>
          <a:p>
            <a:r>
              <a:rPr lang="en-GB" sz="4000" dirty="0"/>
              <a:t>Give reasons for your opinion</a:t>
            </a:r>
          </a:p>
          <a:p>
            <a:r>
              <a:rPr lang="en-GB" sz="4000" dirty="0"/>
              <a:t>Disagree without aggression</a:t>
            </a:r>
          </a:p>
        </p:txBody>
      </p:sp>
      <p:pic>
        <p:nvPicPr>
          <p:cNvPr id="4" name="Picture 3">
            <a:extLst>
              <a:ext uri="{FF2B5EF4-FFF2-40B4-BE49-F238E27FC236}">
                <a16:creationId xmlns:a16="http://schemas.microsoft.com/office/drawing/2014/main" id="{548A3EC7-3742-49FC-9E6B-3FC939DC94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538" y="184356"/>
            <a:ext cx="2036240" cy="1298561"/>
          </a:xfrm>
          <a:prstGeom prst="rect">
            <a:avLst/>
          </a:prstGeom>
        </p:spPr>
      </p:pic>
    </p:spTree>
    <p:extLst>
      <p:ext uri="{BB962C8B-B14F-4D97-AF65-F5344CB8AC3E}">
        <p14:creationId xmlns:p14="http://schemas.microsoft.com/office/powerpoint/2010/main" val="39474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3251-33DC-CF62-2EF2-6072C4293A88}"/>
              </a:ext>
            </a:extLst>
          </p:cNvPr>
          <p:cNvSpPr>
            <a:spLocks noGrp="1"/>
          </p:cNvSpPr>
          <p:nvPr>
            <p:ph type="title"/>
          </p:nvPr>
        </p:nvSpPr>
        <p:spPr>
          <a:xfrm>
            <a:off x="4813824" y="274638"/>
            <a:ext cx="6768575" cy="1143000"/>
          </a:xfrm>
        </p:spPr>
        <p:txBody>
          <a:bodyPr/>
          <a:lstStyle/>
          <a:p>
            <a:pPr marL="0" marR="0" lvl="0" indent="0" algn="r" defTabSz="914400" rtl="0" eaLnBrk="0" fontAlgn="base" latinLnBrk="0" hangingPunct="0">
              <a:lnSpc>
                <a:spcPct val="100000"/>
              </a:lnSpc>
              <a:spcBef>
                <a:spcPct val="20000"/>
              </a:spcBef>
              <a:spcAft>
                <a:spcPct val="0"/>
              </a:spcAft>
              <a:tabLst/>
              <a:defRPr/>
            </a:pPr>
            <a:r>
              <a:rPr kumimoji="0" lang="en-GB" sz="4000" b="1" i="0" u="none" strike="noStrike" kern="0" cap="none" spc="0" normalizeH="0" baseline="0" noProof="0" dirty="0">
                <a:ln>
                  <a:noFill/>
                </a:ln>
                <a:solidFill>
                  <a:srgbClr val="000000"/>
                </a:solidFill>
                <a:effectLst/>
                <a:uLnTx/>
                <a:uFillTx/>
                <a:latin typeface="Batavia"/>
                <a:ea typeface="+mn-ea"/>
                <a:cs typeface="+mn-cs"/>
              </a:rPr>
              <a:t>On your journey here today…</a:t>
            </a:r>
            <a:br>
              <a:rPr kumimoji="0" lang="en-GB" sz="3200" b="1" i="0" u="none" strike="noStrike" kern="0" cap="none" spc="0" normalizeH="0" baseline="0" noProof="0" dirty="0">
                <a:ln>
                  <a:noFill/>
                </a:ln>
                <a:solidFill>
                  <a:srgbClr val="000000"/>
                </a:solidFill>
                <a:effectLst/>
                <a:uLnTx/>
                <a:uFillTx/>
                <a:latin typeface="Batavia"/>
                <a:ea typeface="+mn-ea"/>
                <a:cs typeface="+mn-cs"/>
              </a:rPr>
            </a:br>
            <a:endParaRPr lang="en-GB" dirty="0"/>
          </a:p>
        </p:txBody>
      </p:sp>
      <p:sp>
        <p:nvSpPr>
          <p:cNvPr id="3" name="Content Placeholder 2">
            <a:extLst>
              <a:ext uri="{FF2B5EF4-FFF2-40B4-BE49-F238E27FC236}">
                <a16:creationId xmlns:a16="http://schemas.microsoft.com/office/drawing/2014/main" id="{2FD519F1-8247-CADA-936C-9AF53157CD34}"/>
              </a:ext>
            </a:extLst>
          </p:cNvPr>
          <p:cNvSpPr>
            <a:spLocks noGrp="1"/>
          </p:cNvSpPr>
          <p:nvPr>
            <p:ph idx="1"/>
          </p:nvPr>
        </p:nvSpPr>
        <p:spPr>
          <a:xfrm>
            <a:off x="609600" y="2025916"/>
            <a:ext cx="10972800" cy="4100248"/>
          </a:xfrm>
        </p:spPr>
        <p:txBody>
          <a:bodyPr/>
          <a:lstStyle/>
          <a:p>
            <a:pPr marL="0" indent="0">
              <a:buNone/>
            </a:pPr>
            <a:r>
              <a:rPr lang="en-GB" dirty="0"/>
              <a:t>Something you SAW… that you would like to </a:t>
            </a:r>
          </a:p>
          <a:p>
            <a:pPr marL="0" indent="0">
              <a:buNone/>
            </a:pPr>
            <a:r>
              <a:rPr lang="en-GB" dirty="0"/>
              <a:t>CHANGE / IMPROVE / MAKE DIFFERENT</a:t>
            </a:r>
          </a:p>
          <a:p>
            <a:pPr marL="0" indent="0">
              <a:buNone/>
            </a:pPr>
            <a:r>
              <a:rPr lang="en-GB" dirty="0"/>
              <a:t>SSSHHH !! No words  ..   Only </a:t>
            </a:r>
            <a:r>
              <a:rPr lang="en-GB" sz="4000" dirty="0"/>
              <a:t>quick</a:t>
            </a:r>
            <a:r>
              <a:rPr lang="en-GB" dirty="0"/>
              <a:t> drawing</a:t>
            </a:r>
          </a:p>
        </p:txBody>
      </p:sp>
      <p:pic>
        <p:nvPicPr>
          <p:cNvPr id="4" name="Picture 3">
            <a:extLst>
              <a:ext uri="{FF2B5EF4-FFF2-40B4-BE49-F238E27FC236}">
                <a16:creationId xmlns:a16="http://schemas.microsoft.com/office/drawing/2014/main" id="{7648C292-B3E7-CC74-B6EE-D4B32758AB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941" y="4326974"/>
            <a:ext cx="2857499" cy="2205037"/>
          </a:xfrm>
          <a:prstGeom prst="rect">
            <a:avLst/>
          </a:prstGeom>
        </p:spPr>
      </p:pic>
      <p:pic>
        <p:nvPicPr>
          <p:cNvPr id="5" name="Picture 4">
            <a:extLst>
              <a:ext uri="{FF2B5EF4-FFF2-40B4-BE49-F238E27FC236}">
                <a16:creationId xmlns:a16="http://schemas.microsoft.com/office/drawing/2014/main" id="{DDC46DEE-28C0-B7D4-A6F2-5A4966606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1781" y="4326974"/>
            <a:ext cx="2330605" cy="2284175"/>
          </a:xfrm>
          <a:prstGeom prst="rect">
            <a:avLst/>
          </a:prstGeom>
        </p:spPr>
      </p:pic>
      <p:pic>
        <p:nvPicPr>
          <p:cNvPr id="6" name="Picture 5">
            <a:extLst>
              <a:ext uri="{FF2B5EF4-FFF2-40B4-BE49-F238E27FC236}">
                <a16:creationId xmlns:a16="http://schemas.microsoft.com/office/drawing/2014/main" id="{93DC2D47-445B-66CF-91B2-BDA13FE6C7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4485230"/>
            <a:ext cx="2458477" cy="1843858"/>
          </a:xfrm>
          <a:prstGeom prst="rect">
            <a:avLst/>
          </a:prstGeom>
        </p:spPr>
      </p:pic>
      <p:pic>
        <p:nvPicPr>
          <p:cNvPr id="7" name="Picture 6">
            <a:extLst>
              <a:ext uri="{FF2B5EF4-FFF2-40B4-BE49-F238E27FC236}">
                <a16:creationId xmlns:a16="http://schemas.microsoft.com/office/drawing/2014/main" id="{4566DA0C-127D-BAC1-DB0D-C7BB7C6EA9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2328" y="4266435"/>
            <a:ext cx="2086573" cy="2102222"/>
          </a:xfrm>
          <a:prstGeom prst="rect">
            <a:avLst/>
          </a:prstGeom>
        </p:spPr>
      </p:pic>
      <p:pic>
        <p:nvPicPr>
          <p:cNvPr id="8" name="Picture 7">
            <a:extLst>
              <a:ext uri="{FF2B5EF4-FFF2-40B4-BE49-F238E27FC236}">
                <a16:creationId xmlns:a16="http://schemas.microsoft.com/office/drawing/2014/main" id="{4C07A2C0-BAEC-A623-08DE-E730672E77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756" y="226107"/>
            <a:ext cx="2036240" cy="1298561"/>
          </a:xfrm>
          <a:prstGeom prst="rect">
            <a:avLst/>
          </a:prstGeom>
        </p:spPr>
      </p:pic>
    </p:spTree>
    <p:extLst>
      <p:ext uri="{BB962C8B-B14F-4D97-AF65-F5344CB8AC3E}">
        <p14:creationId xmlns:p14="http://schemas.microsoft.com/office/powerpoint/2010/main" val="212243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62F0-DCB8-45FB-4918-FD0C61203EAC}"/>
              </a:ext>
            </a:extLst>
          </p:cNvPr>
          <p:cNvSpPr>
            <a:spLocks noGrp="1"/>
          </p:cNvSpPr>
          <p:nvPr>
            <p:ph type="title"/>
          </p:nvPr>
        </p:nvSpPr>
        <p:spPr/>
        <p:txBody>
          <a:bodyPr/>
          <a:lstStyle/>
          <a:p>
            <a:pPr algn="l"/>
            <a:r>
              <a:rPr lang="en-GB" dirty="0"/>
              <a:t>Guess from picture only</a:t>
            </a:r>
          </a:p>
        </p:txBody>
      </p:sp>
      <p:pic>
        <p:nvPicPr>
          <p:cNvPr id="4" name="Content Placeholder 3">
            <a:extLst>
              <a:ext uri="{FF2B5EF4-FFF2-40B4-BE49-F238E27FC236}">
                <a16:creationId xmlns:a16="http://schemas.microsoft.com/office/drawing/2014/main" id="{55C98F8D-0A23-4ED2-0E85-73F086C6FE5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flipH="1">
            <a:off x="4046357" y="2448895"/>
            <a:ext cx="3963846" cy="4525963"/>
          </a:xfrm>
          <a:prstGeom prst="rect">
            <a:avLst/>
          </a:prstGeom>
        </p:spPr>
      </p:pic>
      <p:sp>
        <p:nvSpPr>
          <p:cNvPr id="5" name="Thought Bubble: Cloud 4">
            <a:extLst>
              <a:ext uri="{FF2B5EF4-FFF2-40B4-BE49-F238E27FC236}">
                <a16:creationId xmlns:a16="http://schemas.microsoft.com/office/drawing/2014/main" id="{4819F870-902F-300E-24AB-1F3E1744204E}"/>
              </a:ext>
            </a:extLst>
          </p:cNvPr>
          <p:cNvSpPr/>
          <p:nvPr/>
        </p:nvSpPr>
        <p:spPr>
          <a:xfrm>
            <a:off x="219018" y="2204121"/>
            <a:ext cx="3712354" cy="3063261"/>
          </a:xfrm>
          <a:prstGeom prst="cloudCallout">
            <a:avLst>
              <a:gd name="adj1" fmla="val 78456"/>
              <a:gd name="adj2" fmla="val -32976"/>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hought Bubble: Cloud 7">
            <a:extLst>
              <a:ext uri="{FF2B5EF4-FFF2-40B4-BE49-F238E27FC236}">
                <a16:creationId xmlns:a16="http://schemas.microsoft.com/office/drawing/2014/main" id="{67EF7035-38FE-49D0-9B06-414A171EA0A8}"/>
              </a:ext>
            </a:extLst>
          </p:cNvPr>
          <p:cNvSpPr/>
          <p:nvPr/>
        </p:nvSpPr>
        <p:spPr>
          <a:xfrm>
            <a:off x="8185796" y="2069720"/>
            <a:ext cx="3257893" cy="3225039"/>
          </a:xfrm>
          <a:prstGeom prst="cloudCallout">
            <a:avLst>
              <a:gd name="adj1" fmla="val -81001"/>
              <a:gd name="adj2" fmla="val -30199"/>
            </a:avLst>
          </a:prstGeom>
          <a:noFill/>
          <a:ln w="889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C564B81-CDF1-E2BA-26B7-C127EB5F01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1894" y="2852549"/>
            <a:ext cx="1797759" cy="1400987"/>
          </a:xfrm>
          <a:prstGeom prst="rect">
            <a:avLst/>
          </a:prstGeom>
        </p:spPr>
      </p:pic>
      <p:pic>
        <p:nvPicPr>
          <p:cNvPr id="10" name="Picture 9">
            <a:extLst>
              <a:ext uri="{FF2B5EF4-FFF2-40B4-BE49-F238E27FC236}">
                <a16:creationId xmlns:a16="http://schemas.microsoft.com/office/drawing/2014/main" id="{C65AC91C-7722-8EBB-5C0B-39BDF214D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1690" y="2932296"/>
            <a:ext cx="1541642" cy="1550631"/>
          </a:xfrm>
          <a:prstGeom prst="rect">
            <a:avLst/>
          </a:prstGeom>
        </p:spPr>
      </p:pic>
    </p:spTree>
    <p:extLst>
      <p:ext uri="{BB962C8B-B14F-4D97-AF65-F5344CB8AC3E}">
        <p14:creationId xmlns:p14="http://schemas.microsoft.com/office/powerpoint/2010/main" val="288209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9340-9CA7-397C-4FF5-1F57C2C29730}"/>
              </a:ext>
            </a:extLst>
          </p:cNvPr>
          <p:cNvSpPr>
            <a:spLocks noGrp="1"/>
          </p:cNvSpPr>
          <p:nvPr>
            <p:ph type="title"/>
          </p:nvPr>
        </p:nvSpPr>
        <p:spPr>
          <a:xfrm>
            <a:off x="3433106" y="365125"/>
            <a:ext cx="7920693" cy="1325563"/>
          </a:xfrm>
        </p:spPr>
        <p:txBody>
          <a:bodyPr>
            <a:normAutofit fontScale="90000"/>
          </a:bodyPr>
          <a:lstStyle/>
          <a:p>
            <a:r>
              <a:rPr lang="en-GB" sz="5400" dirty="0"/>
              <a:t>Effective</a:t>
            </a:r>
            <a:r>
              <a:rPr lang="en-GB" sz="4400" dirty="0"/>
              <a:t> education for democracy produces learners able to…</a:t>
            </a:r>
            <a:br>
              <a:rPr lang="en-GB" sz="4400" dirty="0"/>
            </a:br>
            <a:endParaRPr lang="en-GB" dirty="0"/>
          </a:p>
        </p:txBody>
      </p:sp>
      <p:sp>
        <p:nvSpPr>
          <p:cNvPr id="3" name="Content Placeholder 2">
            <a:extLst>
              <a:ext uri="{FF2B5EF4-FFF2-40B4-BE49-F238E27FC236}">
                <a16:creationId xmlns:a16="http://schemas.microsoft.com/office/drawing/2014/main" id="{F22DA032-0D1A-53EE-CBBA-43F11CA99552}"/>
              </a:ext>
            </a:extLst>
          </p:cNvPr>
          <p:cNvSpPr>
            <a:spLocks noGrp="1"/>
          </p:cNvSpPr>
          <p:nvPr>
            <p:ph idx="1"/>
          </p:nvPr>
        </p:nvSpPr>
        <p:spPr>
          <a:xfrm>
            <a:off x="1330534" y="2173753"/>
            <a:ext cx="10729599" cy="3921078"/>
          </a:xfrm>
        </p:spPr>
        <p:txBody>
          <a:bodyPr>
            <a:normAutofit/>
          </a:bodyPr>
          <a:lstStyle/>
          <a:p>
            <a:r>
              <a:rPr lang="en-GB" sz="4000" dirty="0"/>
              <a:t>Look and reflect on their own environment</a:t>
            </a:r>
          </a:p>
          <a:p>
            <a:r>
              <a:rPr lang="en-GB" sz="4000" dirty="0"/>
              <a:t>Increase shared vocabularies of description</a:t>
            </a:r>
            <a:br>
              <a:rPr lang="en-GB" sz="4000" dirty="0"/>
            </a:br>
            <a:r>
              <a:rPr lang="en-GB" sz="4000" dirty="0"/>
              <a:t>(verbal, visual, auditory, emotional, imaginative…)</a:t>
            </a:r>
          </a:p>
          <a:p>
            <a:r>
              <a:rPr lang="en-GB" sz="4000" dirty="0"/>
              <a:t>Develop critical analyses</a:t>
            </a:r>
          </a:p>
          <a:p>
            <a:r>
              <a:rPr lang="en-GB" sz="4000" dirty="0"/>
              <a:t>Compare and share perceptions with others</a:t>
            </a:r>
          </a:p>
          <a:p>
            <a:r>
              <a:rPr lang="en-GB" sz="4000" dirty="0"/>
              <a:t>Collaborate over visions for improvement</a:t>
            </a:r>
          </a:p>
          <a:p>
            <a:endParaRPr lang="en-GB" sz="4000" dirty="0"/>
          </a:p>
        </p:txBody>
      </p:sp>
      <p:pic>
        <p:nvPicPr>
          <p:cNvPr id="4" name="Picture 3">
            <a:extLst>
              <a:ext uri="{FF2B5EF4-FFF2-40B4-BE49-F238E27FC236}">
                <a16:creationId xmlns:a16="http://schemas.microsoft.com/office/drawing/2014/main" id="{548A3EC7-3742-49FC-9E6B-3FC939DC9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38" y="184356"/>
            <a:ext cx="2036240" cy="1298561"/>
          </a:xfrm>
          <a:prstGeom prst="rect">
            <a:avLst/>
          </a:prstGeom>
        </p:spPr>
      </p:pic>
    </p:spTree>
    <p:extLst>
      <p:ext uri="{BB962C8B-B14F-4D97-AF65-F5344CB8AC3E}">
        <p14:creationId xmlns:p14="http://schemas.microsoft.com/office/powerpoint/2010/main" val="84236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8607-93E2-4146-AB06-A5AF3D04C974}"/>
              </a:ext>
            </a:extLst>
          </p:cNvPr>
          <p:cNvSpPr>
            <a:spLocks noGrp="1"/>
          </p:cNvSpPr>
          <p:nvPr>
            <p:ph type="title"/>
          </p:nvPr>
        </p:nvSpPr>
        <p:spPr>
          <a:xfrm>
            <a:off x="3467100" y="365125"/>
            <a:ext cx="7886700" cy="1325563"/>
          </a:xfrm>
        </p:spPr>
        <p:txBody>
          <a:bodyPr/>
          <a:lstStyle/>
          <a:p>
            <a:r>
              <a:rPr lang="en-GB" dirty="0"/>
              <a:t>Learning activities…</a:t>
            </a:r>
          </a:p>
        </p:txBody>
      </p:sp>
      <p:sp>
        <p:nvSpPr>
          <p:cNvPr id="3" name="Content Placeholder 2">
            <a:extLst>
              <a:ext uri="{FF2B5EF4-FFF2-40B4-BE49-F238E27FC236}">
                <a16:creationId xmlns:a16="http://schemas.microsoft.com/office/drawing/2014/main" id="{B36CE6E4-2945-4E39-A6A4-78D720CAD0C9}"/>
              </a:ext>
            </a:extLst>
          </p:cNvPr>
          <p:cNvSpPr>
            <a:spLocks noGrp="1"/>
          </p:cNvSpPr>
          <p:nvPr>
            <p:ph idx="1"/>
          </p:nvPr>
        </p:nvSpPr>
        <p:spPr>
          <a:xfrm>
            <a:off x="279248" y="2981325"/>
            <a:ext cx="11074552" cy="3195637"/>
          </a:xfrm>
        </p:spPr>
        <p:txBody>
          <a:bodyPr/>
          <a:lstStyle/>
          <a:p>
            <a:pPr marL="514350" indent="-514350">
              <a:buFont typeface="+mj-lt"/>
              <a:buAutoNum type="arabicPeriod"/>
            </a:pPr>
            <a:r>
              <a:rPr lang="en-GB" dirty="0"/>
              <a:t>List some knowledge a 12-year old should know about democracy</a:t>
            </a:r>
            <a:br>
              <a:rPr lang="en-GB" dirty="0"/>
            </a:br>
            <a:br>
              <a:rPr lang="en-GB" dirty="0"/>
            </a:br>
            <a:endParaRPr lang="en-GB" dirty="0"/>
          </a:p>
          <a:p>
            <a:pPr marL="514350" indent="-514350">
              <a:buFont typeface="+mj-lt"/>
              <a:buAutoNum type="arabicPeriod"/>
            </a:pPr>
            <a:r>
              <a:rPr lang="en-GB" dirty="0"/>
              <a:t>Key skills needed to sustain / improve future democratic culture</a:t>
            </a:r>
            <a:br>
              <a:rPr lang="en-GB" dirty="0"/>
            </a:br>
            <a:br>
              <a:rPr lang="en-GB" dirty="0"/>
            </a:br>
            <a:endParaRPr lang="en-GB" dirty="0"/>
          </a:p>
          <a:p>
            <a:pPr marL="514350" indent="-514350">
              <a:buFont typeface="+mj-lt"/>
              <a:buAutoNum type="arabicPeriod"/>
            </a:pPr>
            <a:r>
              <a:rPr lang="en-GB" dirty="0"/>
              <a:t>School experiences which give experience of living democratically </a:t>
            </a:r>
          </a:p>
        </p:txBody>
      </p:sp>
      <p:pic>
        <p:nvPicPr>
          <p:cNvPr id="4" name="Picture 3">
            <a:extLst>
              <a:ext uri="{FF2B5EF4-FFF2-40B4-BE49-F238E27FC236}">
                <a16:creationId xmlns:a16="http://schemas.microsoft.com/office/drawing/2014/main" id="{93F6DF26-7089-4775-9F6E-BC799C551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825" y="389787"/>
            <a:ext cx="2035020" cy="1300901"/>
          </a:xfrm>
          <a:prstGeom prst="rect">
            <a:avLst/>
          </a:prstGeom>
        </p:spPr>
      </p:pic>
      <p:pic>
        <p:nvPicPr>
          <p:cNvPr id="5" name="Picture 4">
            <a:extLst>
              <a:ext uri="{FF2B5EF4-FFF2-40B4-BE49-F238E27FC236}">
                <a16:creationId xmlns:a16="http://schemas.microsoft.com/office/drawing/2014/main" id="{B2656458-1705-4CAA-91A1-BD21D4AD2495}"/>
              </a:ext>
            </a:extLst>
          </p:cNvPr>
          <p:cNvPicPr>
            <a:picLocks noChangeAspect="1"/>
          </p:cNvPicPr>
          <p:nvPr/>
        </p:nvPicPr>
        <p:blipFill>
          <a:blip r:embed="rId4"/>
          <a:stretch>
            <a:fillRect/>
          </a:stretch>
        </p:blipFill>
        <p:spPr>
          <a:xfrm flipH="1">
            <a:off x="8196117" y="350838"/>
            <a:ext cx="2595706" cy="2363787"/>
          </a:xfrm>
          <a:prstGeom prst="rect">
            <a:avLst/>
          </a:prstGeom>
        </p:spPr>
      </p:pic>
    </p:spTree>
    <p:extLst>
      <p:ext uri="{BB962C8B-B14F-4D97-AF65-F5344CB8AC3E}">
        <p14:creationId xmlns:p14="http://schemas.microsoft.com/office/powerpoint/2010/main" val="63083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A3A3F-BE32-4FC8-9840-2DFF89159E5F}"/>
              </a:ext>
            </a:extLst>
          </p:cNvPr>
          <p:cNvSpPr>
            <a:spLocks noGrp="1"/>
          </p:cNvSpPr>
          <p:nvPr>
            <p:ph idx="1"/>
          </p:nvPr>
        </p:nvSpPr>
        <p:spPr>
          <a:xfrm>
            <a:off x="4286250" y="362743"/>
            <a:ext cx="7219950" cy="4351338"/>
          </a:xfrm>
        </p:spPr>
        <p:txBody>
          <a:bodyPr>
            <a:normAutofit/>
          </a:bodyPr>
          <a:lstStyle/>
          <a:p>
            <a:pPr marL="0" indent="0">
              <a:buNone/>
            </a:pPr>
            <a:r>
              <a:rPr lang="en-GB" sz="4000" dirty="0"/>
              <a:t>“Don’t it always seem to go,</a:t>
            </a:r>
          </a:p>
          <a:p>
            <a:pPr marL="0" indent="0">
              <a:buNone/>
            </a:pPr>
            <a:r>
              <a:rPr lang="en-GB" sz="4000" dirty="0"/>
              <a:t>You don’t know what you’ve got…</a:t>
            </a:r>
          </a:p>
          <a:p>
            <a:pPr marL="0" indent="0">
              <a:buNone/>
            </a:pPr>
            <a:r>
              <a:rPr lang="en-GB" sz="4000" dirty="0" err="1"/>
              <a:t>‘Til</a:t>
            </a:r>
            <a:r>
              <a:rPr lang="en-GB" sz="4000" dirty="0"/>
              <a:t> it’s gone…”</a:t>
            </a:r>
          </a:p>
          <a:p>
            <a:pPr marL="0" indent="0">
              <a:buNone/>
            </a:pPr>
            <a:endParaRPr lang="en-GB" dirty="0"/>
          </a:p>
          <a:p>
            <a:pPr marL="0" indent="0" algn="r">
              <a:buNone/>
            </a:pPr>
            <a:r>
              <a:rPr lang="en-GB" sz="2000" dirty="0"/>
              <a:t>Joni Mitchell</a:t>
            </a:r>
          </a:p>
          <a:p>
            <a:pPr marL="0" indent="0" algn="r">
              <a:buNone/>
            </a:pPr>
            <a:r>
              <a:rPr lang="en-GB" sz="2000" dirty="0"/>
              <a:t>‘Big Yellow Taxi’</a:t>
            </a:r>
          </a:p>
          <a:p>
            <a:pPr marL="0" indent="0" algn="r">
              <a:buNone/>
            </a:pPr>
            <a:r>
              <a:rPr lang="en-GB" sz="2000" dirty="0"/>
              <a:t>Ladies of the Canyon 1970</a:t>
            </a:r>
          </a:p>
        </p:txBody>
      </p:sp>
      <p:pic>
        <p:nvPicPr>
          <p:cNvPr id="4" name="Picture 3">
            <a:extLst>
              <a:ext uri="{FF2B5EF4-FFF2-40B4-BE49-F238E27FC236}">
                <a16:creationId xmlns:a16="http://schemas.microsoft.com/office/drawing/2014/main" id="{B9D100DC-F0A0-4D08-960E-1260B60C03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2614612"/>
            <a:ext cx="4467226" cy="3800475"/>
          </a:xfrm>
          <a:prstGeom prst="rect">
            <a:avLst/>
          </a:prstGeom>
        </p:spPr>
      </p:pic>
      <p:pic>
        <p:nvPicPr>
          <p:cNvPr id="5" name="Picture 4">
            <a:extLst>
              <a:ext uri="{FF2B5EF4-FFF2-40B4-BE49-F238E27FC236}">
                <a16:creationId xmlns:a16="http://schemas.microsoft.com/office/drawing/2014/main" id="{1AC10032-FD8D-4F4A-8BE8-DC5C68B4E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442913"/>
            <a:ext cx="2036240" cy="1298561"/>
          </a:xfrm>
          <a:prstGeom prst="rect">
            <a:avLst/>
          </a:prstGeom>
        </p:spPr>
      </p:pic>
    </p:spTree>
    <p:extLst>
      <p:ext uri="{BB962C8B-B14F-4D97-AF65-F5344CB8AC3E}">
        <p14:creationId xmlns:p14="http://schemas.microsoft.com/office/powerpoint/2010/main" val="114533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27FB-0B9F-40D8-8CAC-36858341DBD8}"/>
              </a:ext>
            </a:extLst>
          </p:cNvPr>
          <p:cNvSpPr>
            <a:spLocks noGrp="1"/>
          </p:cNvSpPr>
          <p:nvPr>
            <p:ph type="title"/>
          </p:nvPr>
        </p:nvSpPr>
        <p:spPr>
          <a:xfrm>
            <a:off x="2981325" y="307975"/>
            <a:ext cx="8020050" cy="1325563"/>
          </a:xfrm>
        </p:spPr>
        <p:txBody>
          <a:bodyPr>
            <a:normAutofit/>
          </a:bodyPr>
          <a:lstStyle/>
          <a:p>
            <a:r>
              <a:rPr lang="en-GB" sz="4800" dirty="0"/>
              <a:t>Missiles and Balloons</a:t>
            </a:r>
          </a:p>
        </p:txBody>
      </p:sp>
      <p:pic>
        <p:nvPicPr>
          <p:cNvPr id="3" name="Picture 2">
            <a:extLst>
              <a:ext uri="{FF2B5EF4-FFF2-40B4-BE49-F238E27FC236}">
                <a16:creationId xmlns:a16="http://schemas.microsoft.com/office/drawing/2014/main" id="{0D03C544-8E84-489D-8CCF-FAA8DB1A8E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3837" y="1443223"/>
            <a:ext cx="5295900" cy="3177540"/>
          </a:xfrm>
          <a:prstGeom prst="rect">
            <a:avLst/>
          </a:prstGeom>
        </p:spPr>
      </p:pic>
      <p:pic>
        <p:nvPicPr>
          <p:cNvPr id="5" name="Picture 4">
            <a:extLst>
              <a:ext uri="{FF2B5EF4-FFF2-40B4-BE49-F238E27FC236}">
                <a16:creationId xmlns:a16="http://schemas.microsoft.com/office/drawing/2014/main" id="{174B7C35-6841-44CF-B788-E395B200A3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5898" y="2080912"/>
            <a:ext cx="2051707" cy="2214563"/>
          </a:xfrm>
          <a:prstGeom prst="rect">
            <a:avLst/>
          </a:prstGeom>
        </p:spPr>
      </p:pic>
      <p:pic>
        <p:nvPicPr>
          <p:cNvPr id="7" name="Picture 6">
            <a:extLst>
              <a:ext uri="{FF2B5EF4-FFF2-40B4-BE49-F238E27FC236}">
                <a16:creationId xmlns:a16="http://schemas.microsoft.com/office/drawing/2014/main" id="{D25B594A-1B0B-41CC-A9D3-CD853CF882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204397"/>
            <a:ext cx="2036240" cy="1298561"/>
          </a:xfrm>
          <a:prstGeom prst="rect">
            <a:avLst/>
          </a:prstGeom>
        </p:spPr>
      </p:pic>
      <p:pic>
        <p:nvPicPr>
          <p:cNvPr id="8" name="Picture 7">
            <a:extLst>
              <a:ext uri="{FF2B5EF4-FFF2-40B4-BE49-F238E27FC236}">
                <a16:creationId xmlns:a16="http://schemas.microsoft.com/office/drawing/2014/main" id="{551424A5-A78C-6448-4515-7C7560F3BB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017200">
            <a:off x="379078" y="3891461"/>
            <a:ext cx="2584928" cy="2554445"/>
          </a:xfrm>
          <a:prstGeom prst="rect">
            <a:avLst/>
          </a:prstGeom>
        </p:spPr>
      </p:pic>
      <p:pic>
        <p:nvPicPr>
          <p:cNvPr id="9" name="Picture 8">
            <a:extLst>
              <a:ext uri="{FF2B5EF4-FFF2-40B4-BE49-F238E27FC236}">
                <a16:creationId xmlns:a16="http://schemas.microsoft.com/office/drawing/2014/main" id="{E4515931-7B59-61FF-D97C-0D547203C8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496185">
            <a:off x="2635797" y="4746709"/>
            <a:ext cx="822263" cy="1590606"/>
          </a:xfrm>
          <a:prstGeom prst="rect">
            <a:avLst/>
          </a:prstGeom>
        </p:spPr>
      </p:pic>
      <p:pic>
        <p:nvPicPr>
          <p:cNvPr id="10" name="Picture 9">
            <a:extLst>
              <a:ext uri="{FF2B5EF4-FFF2-40B4-BE49-F238E27FC236}">
                <a16:creationId xmlns:a16="http://schemas.microsoft.com/office/drawing/2014/main" id="{00A41061-7C87-7EAE-95F4-4C7B1D5F53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120683">
            <a:off x="3878359" y="4367112"/>
            <a:ext cx="1115665" cy="2158171"/>
          </a:xfrm>
          <a:prstGeom prst="rect">
            <a:avLst/>
          </a:prstGeom>
        </p:spPr>
      </p:pic>
      <p:pic>
        <p:nvPicPr>
          <p:cNvPr id="11" name="Picture 10">
            <a:extLst>
              <a:ext uri="{FF2B5EF4-FFF2-40B4-BE49-F238E27FC236}">
                <a16:creationId xmlns:a16="http://schemas.microsoft.com/office/drawing/2014/main" id="{B2E7FA3E-7CF8-DE3D-D4BD-8B9C949A34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158213">
            <a:off x="574167" y="785458"/>
            <a:ext cx="1664352" cy="2298391"/>
          </a:xfrm>
          <a:prstGeom prst="rect">
            <a:avLst/>
          </a:prstGeom>
        </p:spPr>
      </p:pic>
      <p:pic>
        <p:nvPicPr>
          <p:cNvPr id="13" name="Picture 12">
            <a:extLst>
              <a:ext uri="{FF2B5EF4-FFF2-40B4-BE49-F238E27FC236}">
                <a16:creationId xmlns:a16="http://schemas.microsoft.com/office/drawing/2014/main" id="{56236485-17F4-DB17-578E-FA531C50D7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76930" y="544183"/>
            <a:ext cx="3241491" cy="1798079"/>
          </a:xfrm>
          <a:prstGeom prst="rect">
            <a:avLst/>
          </a:prstGeom>
        </p:spPr>
      </p:pic>
      <p:pic>
        <p:nvPicPr>
          <p:cNvPr id="4" name="Picture 3">
            <a:extLst>
              <a:ext uri="{FF2B5EF4-FFF2-40B4-BE49-F238E27FC236}">
                <a16:creationId xmlns:a16="http://schemas.microsoft.com/office/drawing/2014/main" id="{0AACA961-8052-3EAB-758C-9F89FBCB43F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76930" y="1863769"/>
            <a:ext cx="3112582" cy="956986"/>
          </a:xfrm>
          <a:prstGeom prst="rect">
            <a:avLst/>
          </a:prstGeom>
        </p:spPr>
      </p:pic>
    </p:spTree>
    <p:extLst>
      <p:ext uri="{BB962C8B-B14F-4D97-AF65-F5344CB8AC3E}">
        <p14:creationId xmlns:p14="http://schemas.microsoft.com/office/powerpoint/2010/main" val="323661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7EE92-A47C-48D3-BFDF-151E6D96A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038" y="1308327"/>
            <a:ext cx="9973920" cy="3066554"/>
          </a:xfrm>
          <a:prstGeom prst="rect">
            <a:avLst/>
          </a:prstGeom>
        </p:spPr>
      </p:pic>
      <p:pic>
        <p:nvPicPr>
          <p:cNvPr id="5" name="Picture 4">
            <a:extLst>
              <a:ext uri="{FF2B5EF4-FFF2-40B4-BE49-F238E27FC236}">
                <a16:creationId xmlns:a16="http://schemas.microsoft.com/office/drawing/2014/main" id="{23FD0646-B36E-4678-9C5B-D4733AED1A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07" y="4832392"/>
            <a:ext cx="12192000" cy="1889356"/>
          </a:xfrm>
          <a:prstGeom prst="rect">
            <a:avLst/>
          </a:prstGeom>
        </p:spPr>
      </p:pic>
    </p:spTree>
    <p:extLst>
      <p:ext uri="{BB962C8B-B14F-4D97-AF65-F5344CB8AC3E}">
        <p14:creationId xmlns:p14="http://schemas.microsoft.com/office/powerpoint/2010/main" val="317576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C6E21-6BC0-48CF-A036-1AF517CFEE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594" y="539262"/>
            <a:ext cx="9973920" cy="3066554"/>
          </a:xfrm>
          <a:prstGeom prst="rect">
            <a:avLst/>
          </a:prstGeom>
        </p:spPr>
      </p:pic>
      <p:pic>
        <p:nvPicPr>
          <p:cNvPr id="3" name="Picture 2">
            <a:extLst>
              <a:ext uri="{FF2B5EF4-FFF2-40B4-BE49-F238E27FC236}">
                <a16:creationId xmlns:a16="http://schemas.microsoft.com/office/drawing/2014/main" id="{58AA0440-7264-45DE-B2E2-1B33EF7067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309542">
            <a:off x="1990031" y="3185654"/>
            <a:ext cx="1907523" cy="1739895"/>
          </a:xfrm>
          <a:prstGeom prst="rect">
            <a:avLst/>
          </a:prstGeom>
        </p:spPr>
      </p:pic>
      <p:pic>
        <p:nvPicPr>
          <p:cNvPr id="4" name="Picture 3">
            <a:extLst>
              <a:ext uri="{FF2B5EF4-FFF2-40B4-BE49-F238E27FC236}">
                <a16:creationId xmlns:a16="http://schemas.microsoft.com/office/drawing/2014/main" id="{82CD564A-13FB-43A1-ACFD-FADB887C71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351999" flipH="1">
            <a:off x="9349433" y="3106536"/>
            <a:ext cx="1556297" cy="2513087"/>
          </a:xfrm>
          <a:prstGeom prst="rect">
            <a:avLst/>
          </a:prstGeom>
        </p:spPr>
      </p:pic>
      <p:cxnSp>
        <p:nvCxnSpPr>
          <p:cNvPr id="6" name="Straight Arrow Connector 5">
            <a:extLst>
              <a:ext uri="{FF2B5EF4-FFF2-40B4-BE49-F238E27FC236}">
                <a16:creationId xmlns:a16="http://schemas.microsoft.com/office/drawing/2014/main" id="{815F9628-2B28-49C0-BB8E-23159FAF121F}"/>
              </a:ext>
            </a:extLst>
          </p:cNvPr>
          <p:cNvCxnSpPr/>
          <p:nvPr/>
        </p:nvCxnSpPr>
        <p:spPr>
          <a:xfrm flipH="1" flipV="1">
            <a:off x="4335830" y="2331417"/>
            <a:ext cx="127169" cy="2173971"/>
          </a:xfrm>
          <a:prstGeom prst="straightConnector1">
            <a:avLst/>
          </a:prstGeom>
          <a:ln w="79375" cap="rnd">
            <a:headEnd type="diamond" w="sm" len="lg"/>
            <a:tailEnd type="stealt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47A097B-D285-4FA6-B592-09F6D1CE9F7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604832">
            <a:off x="5504796" y="4427890"/>
            <a:ext cx="2052510" cy="655887"/>
          </a:xfrm>
          <a:prstGeom prst="rect">
            <a:avLst/>
          </a:prstGeom>
        </p:spPr>
      </p:pic>
      <p:pic>
        <p:nvPicPr>
          <p:cNvPr id="8" name="Picture 7">
            <a:extLst>
              <a:ext uri="{FF2B5EF4-FFF2-40B4-BE49-F238E27FC236}">
                <a16:creationId xmlns:a16="http://schemas.microsoft.com/office/drawing/2014/main" id="{1EED5E62-76AA-4F87-9749-9A5AAACA21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7982359">
            <a:off x="-237094" y="3204128"/>
            <a:ext cx="2298417" cy="600015"/>
          </a:xfrm>
          <a:prstGeom prst="rect">
            <a:avLst/>
          </a:prstGeom>
        </p:spPr>
      </p:pic>
      <p:pic>
        <p:nvPicPr>
          <p:cNvPr id="5" name="Picture 4">
            <a:extLst>
              <a:ext uri="{FF2B5EF4-FFF2-40B4-BE49-F238E27FC236}">
                <a16:creationId xmlns:a16="http://schemas.microsoft.com/office/drawing/2014/main" id="{60C5F30A-EDE4-4E3D-8E33-F672066B56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6032" y="1519500"/>
            <a:ext cx="737680" cy="993734"/>
          </a:xfrm>
          <a:prstGeom prst="rect">
            <a:avLst/>
          </a:prstGeom>
        </p:spPr>
      </p:pic>
      <p:pic>
        <p:nvPicPr>
          <p:cNvPr id="9" name="Picture 8">
            <a:extLst>
              <a:ext uri="{FF2B5EF4-FFF2-40B4-BE49-F238E27FC236}">
                <a16:creationId xmlns:a16="http://schemas.microsoft.com/office/drawing/2014/main" id="{767BE4FF-1D23-4112-9F3F-1341AE0542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559671">
            <a:off x="3379296" y="757274"/>
            <a:ext cx="2682472" cy="2377646"/>
          </a:xfrm>
          <a:prstGeom prst="rect">
            <a:avLst/>
          </a:prstGeom>
        </p:spPr>
      </p:pic>
      <p:pic>
        <p:nvPicPr>
          <p:cNvPr id="10" name="Picture 9">
            <a:extLst>
              <a:ext uri="{FF2B5EF4-FFF2-40B4-BE49-F238E27FC236}">
                <a16:creationId xmlns:a16="http://schemas.microsoft.com/office/drawing/2014/main" id="{0B3EDF5B-143C-4C0C-85C6-6D4DF87D0F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0030" y="1165158"/>
            <a:ext cx="1511939" cy="1201016"/>
          </a:xfrm>
          <a:prstGeom prst="rect">
            <a:avLst/>
          </a:prstGeom>
        </p:spPr>
      </p:pic>
      <p:pic>
        <p:nvPicPr>
          <p:cNvPr id="11" name="Picture 10">
            <a:extLst>
              <a:ext uri="{FF2B5EF4-FFF2-40B4-BE49-F238E27FC236}">
                <a16:creationId xmlns:a16="http://schemas.microsoft.com/office/drawing/2014/main" id="{53C079BF-6C1D-441E-B1D6-6B35B1E13FA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32680">
            <a:off x="6665591" y="2113003"/>
            <a:ext cx="609653" cy="920576"/>
          </a:xfrm>
          <a:prstGeom prst="rect">
            <a:avLst/>
          </a:prstGeom>
        </p:spPr>
      </p:pic>
      <p:pic>
        <p:nvPicPr>
          <p:cNvPr id="12" name="Picture 11">
            <a:extLst>
              <a:ext uri="{FF2B5EF4-FFF2-40B4-BE49-F238E27FC236}">
                <a16:creationId xmlns:a16="http://schemas.microsoft.com/office/drawing/2014/main" id="{AC3076D1-688E-4281-84F0-882F62A54A4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53555" y="1056637"/>
            <a:ext cx="975445" cy="1079086"/>
          </a:xfrm>
          <a:prstGeom prst="rect">
            <a:avLst/>
          </a:prstGeom>
        </p:spPr>
      </p:pic>
      <p:pic>
        <p:nvPicPr>
          <p:cNvPr id="13" name="Picture 12">
            <a:extLst>
              <a:ext uri="{FF2B5EF4-FFF2-40B4-BE49-F238E27FC236}">
                <a16:creationId xmlns:a16="http://schemas.microsoft.com/office/drawing/2014/main" id="{76B8FA39-AFA7-4E16-B1FD-1B25479A103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45693" y="739246"/>
            <a:ext cx="987638" cy="1079086"/>
          </a:xfrm>
          <a:prstGeom prst="rect">
            <a:avLst/>
          </a:prstGeom>
        </p:spPr>
      </p:pic>
    </p:spTree>
    <p:extLst>
      <p:ext uri="{BB962C8B-B14F-4D97-AF65-F5344CB8AC3E}">
        <p14:creationId xmlns:p14="http://schemas.microsoft.com/office/powerpoint/2010/main" val="413393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E68744-CB9B-46F5-B4F1-A8761116C6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213" y="1895723"/>
            <a:ext cx="9973920" cy="3066554"/>
          </a:xfrm>
          <a:prstGeom prst="rect">
            <a:avLst/>
          </a:prstGeom>
        </p:spPr>
      </p:pic>
      <p:pic>
        <p:nvPicPr>
          <p:cNvPr id="4" name="Picture 3">
            <a:extLst>
              <a:ext uri="{FF2B5EF4-FFF2-40B4-BE49-F238E27FC236}">
                <a16:creationId xmlns:a16="http://schemas.microsoft.com/office/drawing/2014/main" id="{AC251915-1C3E-4574-AB86-2C48E614D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78903">
            <a:off x="4512579" y="2266260"/>
            <a:ext cx="1335140" cy="920576"/>
          </a:xfrm>
          <a:prstGeom prst="rect">
            <a:avLst/>
          </a:prstGeom>
        </p:spPr>
      </p:pic>
      <p:pic>
        <p:nvPicPr>
          <p:cNvPr id="5" name="Picture 4">
            <a:extLst>
              <a:ext uri="{FF2B5EF4-FFF2-40B4-BE49-F238E27FC236}">
                <a16:creationId xmlns:a16="http://schemas.microsoft.com/office/drawing/2014/main" id="{AB40FFB2-D1C7-419C-A3E9-26A71E4B92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256" y="2803346"/>
            <a:ext cx="609653" cy="920576"/>
          </a:xfrm>
          <a:prstGeom prst="rect">
            <a:avLst/>
          </a:prstGeom>
        </p:spPr>
      </p:pic>
      <p:pic>
        <p:nvPicPr>
          <p:cNvPr id="6" name="Picture 5">
            <a:extLst>
              <a:ext uri="{FF2B5EF4-FFF2-40B4-BE49-F238E27FC236}">
                <a16:creationId xmlns:a16="http://schemas.microsoft.com/office/drawing/2014/main" id="{AE0D3F4C-576C-4B07-A4E0-EE00E438FF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615704">
            <a:off x="6636118" y="2726548"/>
            <a:ext cx="554784" cy="920576"/>
          </a:xfrm>
          <a:prstGeom prst="rect">
            <a:avLst/>
          </a:prstGeom>
        </p:spPr>
      </p:pic>
      <p:pic>
        <p:nvPicPr>
          <p:cNvPr id="7" name="Picture 6">
            <a:extLst>
              <a:ext uri="{FF2B5EF4-FFF2-40B4-BE49-F238E27FC236}">
                <a16:creationId xmlns:a16="http://schemas.microsoft.com/office/drawing/2014/main" id="{47C8475E-EA6A-4ED3-9970-A3EAF20F1B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65778">
            <a:off x="2330119" y="2968712"/>
            <a:ext cx="2493480" cy="1121761"/>
          </a:xfrm>
          <a:prstGeom prst="rect">
            <a:avLst/>
          </a:prstGeom>
        </p:spPr>
      </p:pic>
      <p:pic>
        <p:nvPicPr>
          <p:cNvPr id="8" name="Picture 7">
            <a:extLst>
              <a:ext uri="{FF2B5EF4-FFF2-40B4-BE49-F238E27FC236}">
                <a16:creationId xmlns:a16="http://schemas.microsoft.com/office/drawing/2014/main" id="{13B3CF3F-3E5F-4D8A-B008-6D84C6B503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175314">
            <a:off x="4748183" y="3707590"/>
            <a:ext cx="621846" cy="920576"/>
          </a:xfrm>
          <a:prstGeom prst="rect">
            <a:avLst/>
          </a:prstGeom>
        </p:spPr>
      </p:pic>
      <p:pic>
        <p:nvPicPr>
          <p:cNvPr id="9" name="Picture 8">
            <a:extLst>
              <a:ext uri="{FF2B5EF4-FFF2-40B4-BE49-F238E27FC236}">
                <a16:creationId xmlns:a16="http://schemas.microsoft.com/office/drawing/2014/main" id="{552C9B2D-D9EE-4134-8F4D-8150215DDE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10419">
            <a:off x="7479420" y="2672675"/>
            <a:ext cx="548688" cy="926672"/>
          </a:xfrm>
          <a:prstGeom prst="rect">
            <a:avLst/>
          </a:prstGeom>
        </p:spPr>
      </p:pic>
      <p:pic>
        <p:nvPicPr>
          <p:cNvPr id="10" name="Picture 9">
            <a:extLst>
              <a:ext uri="{FF2B5EF4-FFF2-40B4-BE49-F238E27FC236}">
                <a16:creationId xmlns:a16="http://schemas.microsoft.com/office/drawing/2014/main" id="{ED7C30A8-00DC-4524-B1ED-125DCBD2A79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957" y="4545834"/>
            <a:ext cx="3718589" cy="1085850"/>
          </a:xfrm>
          <a:prstGeom prst="rect">
            <a:avLst/>
          </a:prstGeom>
        </p:spPr>
      </p:pic>
      <p:pic>
        <p:nvPicPr>
          <p:cNvPr id="11" name="Picture 10">
            <a:extLst>
              <a:ext uri="{FF2B5EF4-FFF2-40B4-BE49-F238E27FC236}">
                <a16:creationId xmlns:a16="http://schemas.microsoft.com/office/drawing/2014/main" id="{3D193B44-5F3F-4C44-9ABC-74BE4765F90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3871221" y="5163462"/>
            <a:ext cx="1645226" cy="1085850"/>
          </a:xfrm>
          <a:prstGeom prst="rect">
            <a:avLst/>
          </a:prstGeom>
        </p:spPr>
      </p:pic>
      <p:pic>
        <p:nvPicPr>
          <p:cNvPr id="12" name="Picture 11">
            <a:extLst>
              <a:ext uri="{FF2B5EF4-FFF2-40B4-BE49-F238E27FC236}">
                <a16:creationId xmlns:a16="http://schemas.microsoft.com/office/drawing/2014/main" id="{9A3EE8EF-2482-475A-9874-880858CABDC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76712" y="5671071"/>
            <a:ext cx="2568770" cy="841912"/>
          </a:xfrm>
          <a:prstGeom prst="rect">
            <a:avLst/>
          </a:prstGeom>
        </p:spPr>
      </p:pic>
      <p:pic>
        <p:nvPicPr>
          <p:cNvPr id="13" name="Picture 12">
            <a:extLst>
              <a:ext uri="{FF2B5EF4-FFF2-40B4-BE49-F238E27FC236}">
                <a16:creationId xmlns:a16="http://schemas.microsoft.com/office/drawing/2014/main" id="{0B1ADEE1-D6C0-4622-AA45-E7F90F48E73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121280" y="1413497"/>
            <a:ext cx="2266950" cy="714564"/>
          </a:xfrm>
          <a:prstGeom prst="rect">
            <a:avLst/>
          </a:prstGeom>
        </p:spPr>
      </p:pic>
      <p:pic>
        <p:nvPicPr>
          <p:cNvPr id="14" name="Picture 13">
            <a:extLst>
              <a:ext uri="{FF2B5EF4-FFF2-40B4-BE49-F238E27FC236}">
                <a16:creationId xmlns:a16="http://schemas.microsoft.com/office/drawing/2014/main" id="{FFC5EF0F-5D48-4900-A014-5B9EF5F7DE7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196858" y="2341875"/>
            <a:ext cx="909822" cy="2224101"/>
          </a:xfrm>
          <a:prstGeom prst="rect">
            <a:avLst/>
          </a:prstGeom>
        </p:spPr>
      </p:pic>
      <p:pic>
        <p:nvPicPr>
          <p:cNvPr id="16" name="Picture 15">
            <a:extLst>
              <a:ext uri="{FF2B5EF4-FFF2-40B4-BE49-F238E27FC236}">
                <a16:creationId xmlns:a16="http://schemas.microsoft.com/office/drawing/2014/main" id="{214CDC55-45B1-4FA2-8F47-A8ADD98BB1D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80306" y="407290"/>
            <a:ext cx="739948" cy="1429283"/>
          </a:xfrm>
          <a:prstGeom prst="rect">
            <a:avLst/>
          </a:prstGeom>
        </p:spPr>
      </p:pic>
      <p:pic>
        <p:nvPicPr>
          <p:cNvPr id="17" name="Picture 16">
            <a:extLst>
              <a:ext uri="{FF2B5EF4-FFF2-40B4-BE49-F238E27FC236}">
                <a16:creationId xmlns:a16="http://schemas.microsoft.com/office/drawing/2014/main" id="{A13088C2-2B40-4FD8-BD9E-6B8A011B633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7436366" y="4662971"/>
            <a:ext cx="1955915" cy="1976329"/>
          </a:xfrm>
          <a:prstGeom prst="rect">
            <a:avLst/>
          </a:prstGeom>
        </p:spPr>
      </p:pic>
      <p:pic>
        <p:nvPicPr>
          <p:cNvPr id="18" name="Picture 17">
            <a:extLst>
              <a:ext uri="{FF2B5EF4-FFF2-40B4-BE49-F238E27FC236}">
                <a16:creationId xmlns:a16="http://schemas.microsoft.com/office/drawing/2014/main" id="{BB1337A0-067E-44FD-9BA7-1F73DB54A690}"/>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664618" y="4378154"/>
            <a:ext cx="2046803" cy="1871158"/>
          </a:xfrm>
          <a:prstGeom prst="rect">
            <a:avLst/>
          </a:prstGeom>
        </p:spPr>
      </p:pic>
      <p:pic>
        <p:nvPicPr>
          <p:cNvPr id="19" name="Picture 18">
            <a:extLst>
              <a:ext uri="{FF2B5EF4-FFF2-40B4-BE49-F238E27FC236}">
                <a16:creationId xmlns:a16="http://schemas.microsoft.com/office/drawing/2014/main" id="{AAE933CE-06A2-4985-9450-3ED05FE3CD4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3375" y="1071753"/>
            <a:ext cx="737680" cy="1432684"/>
          </a:xfrm>
          <a:prstGeom prst="rect">
            <a:avLst/>
          </a:prstGeom>
        </p:spPr>
      </p:pic>
      <p:pic>
        <p:nvPicPr>
          <p:cNvPr id="20" name="Picture 19">
            <a:extLst>
              <a:ext uri="{FF2B5EF4-FFF2-40B4-BE49-F238E27FC236}">
                <a16:creationId xmlns:a16="http://schemas.microsoft.com/office/drawing/2014/main" id="{08135741-1A53-4D53-8466-6836DF18B7E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flipH="1">
            <a:off x="10744207" y="776422"/>
            <a:ext cx="737680" cy="1432684"/>
          </a:xfrm>
          <a:prstGeom prst="rect">
            <a:avLst/>
          </a:prstGeom>
        </p:spPr>
      </p:pic>
      <p:pic>
        <p:nvPicPr>
          <p:cNvPr id="21" name="Picture 20">
            <a:extLst>
              <a:ext uri="{FF2B5EF4-FFF2-40B4-BE49-F238E27FC236}">
                <a16:creationId xmlns:a16="http://schemas.microsoft.com/office/drawing/2014/main" id="{341EC73C-6FDC-496D-984D-C2ACC4B71C9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28080" y="695377"/>
            <a:ext cx="737680" cy="1432684"/>
          </a:xfrm>
          <a:prstGeom prst="rect">
            <a:avLst/>
          </a:prstGeom>
        </p:spPr>
      </p:pic>
      <p:pic>
        <p:nvPicPr>
          <p:cNvPr id="22" name="Picture 21">
            <a:extLst>
              <a:ext uri="{FF2B5EF4-FFF2-40B4-BE49-F238E27FC236}">
                <a16:creationId xmlns:a16="http://schemas.microsoft.com/office/drawing/2014/main" id="{44DEAEC2-8E90-411B-BE4F-D31D2DBA6B9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636543" y="930553"/>
            <a:ext cx="3028593" cy="952541"/>
          </a:xfrm>
          <a:prstGeom prst="rect">
            <a:avLst/>
          </a:prstGeom>
        </p:spPr>
      </p:pic>
    </p:spTree>
    <p:extLst>
      <p:ext uri="{BB962C8B-B14F-4D97-AF65-F5344CB8AC3E}">
        <p14:creationId xmlns:p14="http://schemas.microsoft.com/office/powerpoint/2010/main" val="258515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18A39-065C-0BC6-F822-373401346C0F}"/>
              </a:ext>
            </a:extLst>
          </p:cNvPr>
          <p:cNvSpPr>
            <a:spLocks noGrp="1"/>
          </p:cNvSpPr>
          <p:nvPr>
            <p:ph idx="1"/>
          </p:nvPr>
        </p:nvSpPr>
        <p:spPr>
          <a:xfrm>
            <a:off x="838200" y="2916664"/>
            <a:ext cx="10515600" cy="1467106"/>
          </a:xfrm>
        </p:spPr>
        <p:txBody>
          <a:bodyPr>
            <a:normAutofit lnSpcReduction="10000"/>
          </a:bodyPr>
          <a:lstStyle/>
          <a:p>
            <a:pPr marL="0" indent="0">
              <a:buNone/>
            </a:pPr>
            <a:r>
              <a:rPr lang="en-GB" sz="3200" dirty="0">
                <a:effectLst/>
              </a:rPr>
              <a:t>If people are not born democrats, then education surely has a significant role to play in ensuring that democrats are made</a:t>
            </a:r>
          </a:p>
          <a:p>
            <a:pPr marL="0" indent="0">
              <a:buNone/>
            </a:pPr>
            <a:r>
              <a:rPr lang="en-GB" dirty="0">
                <a:effectLst/>
              </a:rPr>
              <a:t>Cook and Westheimer (2006</a:t>
            </a:r>
            <a:r>
              <a:rPr lang="en-GB" dirty="0"/>
              <a:t>)</a:t>
            </a:r>
            <a:r>
              <a:rPr lang="en-GB" dirty="0">
                <a:effectLst/>
              </a:rPr>
              <a:t> </a:t>
            </a:r>
          </a:p>
          <a:p>
            <a:endParaRPr lang="en-GB" dirty="0"/>
          </a:p>
        </p:txBody>
      </p:sp>
      <p:pic>
        <p:nvPicPr>
          <p:cNvPr id="4" name="Picture 3">
            <a:extLst>
              <a:ext uri="{FF2B5EF4-FFF2-40B4-BE49-F238E27FC236}">
                <a16:creationId xmlns:a16="http://schemas.microsoft.com/office/drawing/2014/main" id="{132B66C5-9E2D-5C95-8DD5-19BDF8AB7F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2306" y="687690"/>
            <a:ext cx="4727783" cy="1836356"/>
          </a:xfrm>
          <a:prstGeom prst="rect">
            <a:avLst/>
          </a:prstGeom>
        </p:spPr>
      </p:pic>
      <p:pic>
        <p:nvPicPr>
          <p:cNvPr id="5" name="Picture 4">
            <a:extLst>
              <a:ext uri="{FF2B5EF4-FFF2-40B4-BE49-F238E27FC236}">
                <a16:creationId xmlns:a16="http://schemas.microsoft.com/office/drawing/2014/main" id="{0FB6FD3A-AE96-6A36-426B-568F323042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45098" y="4082670"/>
            <a:ext cx="5645098" cy="2282554"/>
          </a:xfrm>
          <a:prstGeom prst="rect">
            <a:avLst/>
          </a:prstGeom>
        </p:spPr>
      </p:pic>
    </p:spTree>
    <p:extLst>
      <p:ext uri="{BB962C8B-B14F-4D97-AF65-F5344CB8AC3E}">
        <p14:creationId xmlns:p14="http://schemas.microsoft.com/office/powerpoint/2010/main" val="29470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332EFE-C840-4400-AEC0-7EA60360B0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426" b="17764"/>
          <a:stretch/>
        </p:blipFill>
        <p:spPr>
          <a:xfrm>
            <a:off x="990682" y="3792196"/>
            <a:ext cx="9973992" cy="3065804"/>
          </a:xfrm>
          <a:prstGeom prst="rect">
            <a:avLst/>
          </a:prstGeom>
        </p:spPr>
      </p:pic>
      <p:sp>
        <p:nvSpPr>
          <p:cNvPr id="4" name="Rectangle 3">
            <a:extLst>
              <a:ext uri="{FF2B5EF4-FFF2-40B4-BE49-F238E27FC236}">
                <a16:creationId xmlns:a16="http://schemas.microsoft.com/office/drawing/2014/main" id="{8632612A-BC1C-4550-95B9-28FB0D4C58E8}"/>
              </a:ext>
            </a:extLst>
          </p:cNvPr>
          <p:cNvSpPr/>
          <p:nvPr/>
        </p:nvSpPr>
        <p:spPr>
          <a:xfrm>
            <a:off x="1844402" y="4496460"/>
            <a:ext cx="627095" cy="923330"/>
          </a:xfrm>
          <a:prstGeom prst="rect">
            <a:avLst/>
          </a:prstGeom>
          <a:noFill/>
        </p:spPr>
        <p:txBody>
          <a:bodyPr wrap="none" lIns="91440" tIns="45720" rIns="91440" bIns="45720">
            <a:spAutoFit/>
          </a:bodyPr>
          <a:lstStyle/>
          <a:p>
            <a:pPr algn="ctr"/>
            <a:r>
              <a:rPr lang="en-GB"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D</a:t>
            </a:r>
          </a:p>
        </p:txBody>
      </p:sp>
      <p:sp>
        <p:nvSpPr>
          <p:cNvPr id="6" name="Rectangle 5">
            <a:extLst>
              <a:ext uri="{FF2B5EF4-FFF2-40B4-BE49-F238E27FC236}">
                <a16:creationId xmlns:a16="http://schemas.microsoft.com/office/drawing/2014/main" id="{3C000E12-3C92-4C47-BB5A-BD0F07A1467C}"/>
              </a:ext>
            </a:extLst>
          </p:cNvPr>
          <p:cNvSpPr/>
          <p:nvPr/>
        </p:nvSpPr>
        <p:spPr>
          <a:xfrm>
            <a:off x="3405105" y="4193403"/>
            <a:ext cx="79701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M</a:t>
            </a:r>
          </a:p>
        </p:txBody>
      </p:sp>
      <p:sp>
        <p:nvSpPr>
          <p:cNvPr id="7" name="Rectangle 6">
            <a:extLst>
              <a:ext uri="{FF2B5EF4-FFF2-40B4-BE49-F238E27FC236}">
                <a16:creationId xmlns:a16="http://schemas.microsoft.com/office/drawing/2014/main" id="{B9FAE154-B6F8-4183-BE0C-34C219F72021}"/>
              </a:ext>
            </a:extLst>
          </p:cNvPr>
          <p:cNvSpPr/>
          <p:nvPr/>
        </p:nvSpPr>
        <p:spPr>
          <a:xfrm>
            <a:off x="4468617" y="4057426"/>
            <a:ext cx="65915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O</a:t>
            </a:r>
          </a:p>
        </p:txBody>
      </p:sp>
      <p:sp>
        <p:nvSpPr>
          <p:cNvPr id="8" name="Rectangle 7">
            <a:extLst>
              <a:ext uri="{FF2B5EF4-FFF2-40B4-BE49-F238E27FC236}">
                <a16:creationId xmlns:a16="http://schemas.microsoft.com/office/drawing/2014/main" id="{7D3C8FD0-B644-4E7A-BDC8-6E4848F039A6}"/>
              </a:ext>
            </a:extLst>
          </p:cNvPr>
          <p:cNvSpPr/>
          <p:nvPr/>
        </p:nvSpPr>
        <p:spPr>
          <a:xfrm>
            <a:off x="5343537" y="3990736"/>
            <a:ext cx="55816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C</a:t>
            </a:r>
          </a:p>
        </p:txBody>
      </p:sp>
      <p:pic>
        <p:nvPicPr>
          <p:cNvPr id="9" name="Picture 8">
            <a:extLst>
              <a:ext uri="{FF2B5EF4-FFF2-40B4-BE49-F238E27FC236}">
                <a16:creationId xmlns:a16="http://schemas.microsoft.com/office/drawing/2014/main" id="{754B9BEC-2325-455A-8225-03125BD86E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3321" y="4193403"/>
            <a:ext cx="554784" cy="920576"/>
          </a:xfrm>
          <a:prstGeom prst="rect">
            <a:avLst/>
          </a:prstGeom>
        </p:spPr>
      </p:pic>
      <p:sp>
        <p:nvSpPr>
          <p:cNvPr id="10" name="Rectangle 9">
            <a:extLst>
              <a:ext uri="{FF2B5EF4-FFF2-40B4-BE49-F238E27FC236}">
                <a16:creationId xmlns:a16="http://schemas.microsoft.com/office/drawing/2014/main" id="{B9E70BBD-9061-4543-8E77-4EF63D4A0613}"/>
              </a:ext>
            </a:extLst>
          </p:cNvPr>
          <p:cNvSpPr/>
          <p:nvPr/>
        </p:nvSpPr>
        <p:spPr>
          <a:xfrm>
            <a:off x="6097665" y="3990736"/>
            <a:ext cx="580608"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R</a:t>
            </a:r>
          </a:p>
        </p:txBody>
      </p:sp>
      <p:sp>
        <p:nvSpPr>
          <p:cNvPr id="11" name="Rectangle 10">
            <a:extLst>
              <a:ext uri="{FF2B5EF4-FFF2-40B4-BE49-F238E27FC236}">
                <a16:creationId xmlns:a16="http://schemas.microsoft.com/office/drawing/2014/main" id="{14EABD38-CC51-4300-B970-6F269B679E64}"/>
              </a:ext>
            </a:extLst>
          </p:cNvPr>
          <p:cNvSpPr/>
          <p:nvPr/>
        </p:nvSpPr>
        <p:spPr>
          <a:xfrm>
            <a:off x="2653163" y="4323045"/>
            <a:ext cx="529312"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E</a:t>
            </a:r>
          </a:p>
        </p:txBody>
      </p:sp>
      <p:sp>
        <p:nvSpPr>
          <p:cNvPr id="12" name="Rectangle 11">
            <a:extLst>
              <a:ext uri="{FF2B5EF4-FFF2-40B4-BE49-F238E27FC236}">
                <a16:creationId xmlns:a16="http://schemas.microsoft.com/office/drawing/2014/main" id="{25145964-B1DA-4A72-854D-064BE6009DD2}"/>
              </a:ext>
            </a:extLst>
          </p:cNvPr>
          <p:cNvSpPr/>
          <p:nvPr/>
        </p:nvSpPr>
        <p:spPr>
          <a:xfrm>
            <a:off x="7070199" y="4057426"/>
            <a:ext cx="61106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3" name="Rectangle 12">
            <a:extLst>
              <a:ext uri="{FF2B5EF4-FFF2-40B4-BE49-F238E27FC236}">
                <a16:creationId xmlns:a16="http://schemas.microsoft.com/office/drawing/2014/main" id="{15BCD344-1143-44B0-86C3-43B5E2C590AB}"/>
              </a:ext>
            </a:extLst>
          </p:cNvPr>
          <p:cNvSpPr/>
          <p:nvPr/>
        </p:nvSpPr>
        <p:spPr>
          <a:xfrm>
            <a:off x="9285151" y="4401768"/>
            <a:ext cx="550151"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Y</a:t>
            </a:r>
          </a:p>
        </p:txBody>
      </p:sp>
      <p:pic>
        <p:nvPicPr>
          <p:cNvPr id="15" name="Picture 14">
            <a:extLst>
              <a:ext uri="{FF2B5EF4-FFF2-40B4-BE49-F238E27FC236}">
                <a16:creationId xmlns:a16="http://schemas.microsoft.com/office/drawing/2014/main" id="{4322D940-DE1F-4ABA-B70F-209BF4DF088D}"/>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GlowEdges trans="100000"/>
                    </a14:imgEffect>
                  </a14:imgLayer>
                </a14:imgProps>
              </a:ext>
              <a:ext uri="{28A0092B-C50C-407E-A947-70E740481C1C}">
                <a14:useLocalDpi xmlns:a14="http://schemas.microsoft.com/office/drawing/2010/main"/>
              </a:ext>
            </a:extLst>
          </a:blip>
          <a:stretch>
            <a:fillRect/>
          </a:stretch>
        </p:blipFill>
        <p:spPr>
          <a:xfrm>
            <a:off x="5939404" y="5704403"/>
            <a:ext cx="463257" cy="473101"/>
          </a:xfrm>
          <a:prstGeom prst="rect">
            <a:avLst/>
          </a:prstGeom>
          <a:effectLst>
            <a:softEdge rad="63500"/>
          </a:effectLst>
        </p:spPr>
      </p:pic>
      <p:pic>
        <p:nvPicPr>
          <p:cNvPr id="17" name="Picture 16">
            <a:extLst>
              <a:ext uri="{FF2B5EF4-FFF2-40B4-BE49-F238E27FC236}">
                <a16:creationId xmlns:a16="http://schemas.microsoft.com/office/drawing/2014/main" id="{BA3EEE2E-BCC2-445A-BD28-41FEBE2FE2DC}"/>
              </a:ext>
            </a:extLst>
          </p:cNvPr>
          <p:cNvPicPr>
            <a:picLocks noChangeAspect="1"/>
          </p:cNvPicPr>
          <p:nvPr/>
        </p:nvPicPr>
        <p:blipFill>
          <a:blip r:embed="rId7"/>
          <a:stretch>
            <a:fillRect/>
          </a:stretch>
        </p:blipFill>
        <p:spPr>
          <a:xfrm>
            <a:off x="2970842" y="5288408"/>
            <a:ext cx="529312" cy="529312"/>
          </a:xfrm>
          <a:prstGeom prst="rect">
            <a:avLst/>
          </a:prstGeom>
        </p:spPr>
      </p:pic>
      <p:pic>
        <p:nvPicPr>
          <p:cNvPr id="18" name="Picture 17">
            <a:extLst>
              <a:ext uri="{FF2B5EF4-FFF2-40B4-BE49-F238E27FC236}">
                <a16:creationId xmlns:a16="http://schemas.microsoft.com/office/drawing/2014/main" id="{23D7FB7E-938D-45C1-9D0E-446CE3340C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57822" y="4863433"/>
            <a:ext cx="463336" cy="469433"/>
          </a:xfrm>
          <a:prstGeom prst="rect">
            <a:avLst/>
          </a:prstGeom>
        </p:spPr>
      </p:pic>
      <p:pic>
        <p:nvPicPr>
          <p:cNvPr id="19" name="Picture 18">
            <a:extLst>
              <a:ext uri="{FF2B5EF4-FFF2-40B4-BE49-F238E27FC236}">
                <a16:creationId xmlns:a16="http://schemas.microsoft.com/office/drawing/2014/main" id="{6E1539BD-7B2C-4841-8C29-7AC08E9916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39679" y="5113979"/>
            <a:ext cx="463336" cy="469433"/>
          </a:xfrm>
          <a:prstGeom prst="rect">
            <a:avLst/>
          </a:prstGeom>
        </p:spPr>
      </p:pic>
      <p:pic>
        <p:nvPicPr>
          <p:cNvPr id="20" name="Picture 19">
            <a:extLst>
              <a:ext uri="{FF2B5EF4-FFF2-40B4-BE49-F238E27FC236}">
                <a16:creationId xmlns:a16="http://schemas.microsoft.com/office/drawing/2014/main" id="{2094B63D-B9F9-46E6-8B92-E11515EC261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85000" y="1588332"/>
            <a:ext cx="841321" cy="2469094"/>
          </a:xfrm>
          <a:prstGeom prst="rect">
            <a:avLst/>
          </a:prstGeom>
        </p:spPr>
      </p:pic>
      <p:pic>
        <p:nvPicPr>
          <p:cNvPr id="21" name="Picture 20">
            <a:extLst>
              <a:ext uri="{FF2B5EF4-FFF2-40B4-BE49-F238E27FC236}">
                <a16:creationId xmlns:a16="http://schemas.microsoft.com/office/drawing/2014/main" id="{2A5BC0B4-3CB9-40B4-827A-6A7F81ED31D7}"/>
              </a:ext>
            </a:extLst>
          </p:cNvPr>
          <p:cNvPicPr>
            <a:picLocks noChangeAspect="1"/>
          </p:cNvPicPr>
          <p:nvPr/>
        </p:nvPicPr>
        <p:blipFill>
          <a:blip r:embed="rId10"/>
          <a:stretch>
            <a:fillRect/>
          </a:stretch>
        </p:blipFill>
        <p:spPr>
          <a:xfrm rot="21044745">
            <a:off x="2562222" y="1532237"/>
            <a:ext cx="1370633" cy="2486739"/>
          </a:xfrm>
          <a:prstGeom prst="rect">
            <a:avLst/>
          </a:prstGeom>
        </p:spPr>
      </p:pic>
      <p:pic>
        <p:nvPicPr>
          <p:cNvPr id="22" name="Picture 21">
            <a:extLst>
              <a:ext uri="{FF2B5EF4-FFF2-40B4-BE49-F238E27FC236}">
                <a16:creationId xmlns:a16="http://schemas.microsoft.com/office/drawing/2014/main" id="{C51B5EAC-5894-4DC6-AF46-723FBEC938B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89147" y="611619"/>
            <a:ext cx="1163392" cy="3396279"/>
          </a:xfrm>
          <a:prstGeom prst="rect">
            <a:avLst/>
          </a:prstGeom>
        </p:spPr>
      </p:pic>
      <p:sp>
        <p:nvSpPr>
          <p:cNvPr id="24" name="Oval 23">
            <a:extLst>
              <a:ext uri="{FF2B5EF4-FFF2-40B4-BE49-F238E27FC236}">
                <a16:creationId xmlns:a16="http://schemas.microsoft.com/office/drawing/2014/main" id="{5CF0C482-1FAB-44A5-9087-6796FDB77702}"/>
              </a:ext>
            </a:extLst>
          </p:cNvPr>
          <p:cNvSpPr/>
          <p:nvPr/>
        </p:nvSpPr>
        <p:spPr>
          <a:xfrm>
            <a:off x="454172" y="1205070"/>
            <a:ext cx="1592631" cy="1380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D0E1754C-5614-4956-9653-7A8ACF50F97E}"/>
              </a:ext>
            </a:extLst>
          </p:cNvPr>
          <p:cNvCxnSpPr/>
          <p:nvPr/>
        </p:nvCxnSpPr>
        <p:spPr>
          <a:xfrm>
            <a:off x="1495740" y="2585754"/>
            <a:ext cx="375449" cy="181601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A90C9F1-B1A1-4384-896A-0420B8BD07A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t="-1"/>
          <a:stretch/>
        </p:blipFill>
        <p:spPr>
          <a:xfrm>
            <a:off x="3823266" y="130946"/>
            <a:ext cx="938594" cy="2148248"/>
          </a:xfrm>
          <a:prstGeom prst="rect">
            <a:avLst/>
          </a:prstGeom>
        </p:spPr>
      </p:pic>
      <p:sp>
        <p:nvSpPr>
          <p:cNvPr id="28" name="Oval 27">
            <a:extLst>
              <a:ext uri="{FF2B5EF4-FFF2-40B4-BE49-F238E27FC236}">
                <a16:creationId xmlns:a16="http://schemas.microsoft.com/office/drawing/2014/main" id="{747FFCE5-A3DE-4B3B-9CDA-AFBEEB96F7D0}"/>
              </a:ext>
            </a:extLst>
          </p:cNvPr>
          <p:cNvSpPr/>
          <p:nvPr/>
        </p:nvSpPr>
        <p:spPr>
          <a:xfrm>
            <a:off x="9587357" y="463177"/>
            <a:ext cx="1264330" cy="10075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DFE21C24-F66E-4E2F-A7AA-EA19B03C2A92}"/>
              </a:ext>
            </a:extLst>
          </p:cNvPr>
          <p:cNvCxnSpPr>
            <a:cxnSpLocks/>
            <a:stCxn id="28" idx="4"/>
          </p:cNvCxnSpPr>
          <p:nvPr/>
        </p:nvCxnSpPr>
        <p:spPr>
          <a:xfrm flipH="1">
            <a:off x="9820139" y="1470689"/>
            <a:ext cx="399383" cy="2586737"/>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31" name="Picture 30">
            <a:extLst>
              <a:ext uri="{FF2B5EF4-FFF2-40B4-BE49-F238E27FC236}">
                <a16:creationId xmlns:a16="http://schemas.microsoft.com/office/drawing/2014/main" id="{65335BF1-E221-4792-A598-A84CB5CF600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536360" y="5153937"/>
            <a:ext cx="394046" cy="389516"/>
          </a:xfrm>
          <a:prstGeom prst="rect">
            <a:avLst/>
          </a:prstGeom>
        </p:spPr>
      </p:pic>
      <p:sp>
        <p:nvSpPr>
          <p:cNvPr id="32" name="Oval 31">
            <a:extLst>
              <a:ext uri="{FF2B5EF4-FFF2-40B4-BE49-F238E27FC236}">
                <a16:creationId xmlns:a16="http://schemas.microsoft.com/office/drawing/2014/main" id="{43547308-DC7E-4AE1-A033-121BFB90423B}"/>
              </a:ext>
            </a:extLst>
          </p:cNvPr>
          <p:cNvSpPr/>
          <p:nvPr/>
        </p:nvSpPr>
        <p:spPr>
          <a:xfrm>
            <a:off x="5400802" y="319970"/>
            <a:ext cx="813136" cy="148460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BF17EE80-AF29-48AC-B0FB-D14E9E55D6C2}"/>
              </a:ext>
            </a:extLst>
          </p:cNvPr>
          <p:cNvCxnSpPr>
            <a:cxnSpLocks/>
            <a:stCxn id="32" idx="4"/>
          </p:cNvCxnSpPr>
          <p:nvPr/>
        </p:nvCxnSpPr>
        <p:spPr>
          <a:xfrm flipH="1">
            <a:off x="5739652" y="1804577"/>
            <a:ext cx="67718" cy="2046803"/>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40" name="Oval 39">
            <a:extLst>
              <a:ext uri="{FF2B5EF4-FFF2-40B4-BE49-F238E27FC236}">
                <a16:creationId xmlns:a16="http://schemas.microsoft.com/office/drawing/2014/main" id="{433B3ABD-18D1-4BF3-9129-8B64B52DA205}"/>
              </a:ext>
            </a:extLst>
          </p:cNvPr>
          <p:cNvSpPr/>
          <p:nvPr/>
        </p:nvSpPr>
        <p:spPr>
          <a:xfrm>
            <a:off x="6785162" y="1665221"/>
            <a:ext cx="1545987" cy="1035590"/>
          </a:xfrm>
          <a:prstGeom prst="ellipse">
            <a:avLst/>
          </a:prstGeom>
          <a:solidFill>
            <a:srgbClr val="F11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52EAEC1B-FEF2-44D6-A88C-BB1D6FF084F4}"/>
              </a:ext>
            </a:extLst>
          </p:cNvPr>
          <p:cNvCxnSpPr>
            <a:stCxn id="40" idx="4"/>
          </p:cNvCxnSpPr>
          <p:nvPr/>
        </p:nvCxnSpPr>
        <p:spPr>
          <a:xfrm flipH="1">
            <a:off x="7554578" y="2700811"/>
            <a:ext cx="3578" cy="1273705"/>
          </a:xfrm>
          <a:prstGeom prst="line">
            <a:avLst/>
          </a:prstGeom>
          <a:ln w="25400"/>
        </p:spPr>
        <p:style>
          <a:lnRef idx="3">
            <a:schemeClr val="accent3"/>
          </a:lnRef>
          <a:fillRef idx="0">
            <a:schemeClr val="accent3"/>
          </a:fillRef>
          <a:effectRef idx="2">
            <a:schemeClr val="accent3"/>
          </a:effectRef>
          <a:fontRef idx="minor">
            <a:schemeClr val="tx1"/>
          </a:fontRef>
        </p:style>
      </p:cxnSp>
      <p:pic>
        <p:nvPicPr>
          <p:cNvPr id="43" name="Picture 42">
            <a:extLst>
              <a:ext uri="{FF2B5EF4-FFF2-40B4-BE49-F238E27FC236}">
                <a16:creationId xmlns:a16="http://schemas.microsoft.com/office/drawing/2014/main" id="{8533459E-5CD2-46F6-9B59-C1A2EBAF8CB4}"/>
              </a:ext>
            </a:extLst>
          </p:cNvPr>
          <p:cNvPicPr>
            <a:picLocks noChangeAspect="1"/>
          </p:cNvPicPr>
          <p:nvPr/>
        </p:nvPicPr>
        <p:blipFill>
          <a:blip r:embed="rId7"/>
          <a:stretch>
            <a:fillRect/>
          </a:stretch>
        </p:blipFill>
        <p:spPr>
          <a:xfrm>
            <a:off x="3123242" y="5440808"/>
            <a:ext cx="529312" cy="529312"/>
          </a:xfrm>
          <a:prstGeom prst="rect">
            <a:avLst/>
          </a:prstGeom>
        </p:spPr>
      </p:pic>
    </p:spTree>
    <p:extLst>
      <p:ext uri="{BB962C8B-B14F-4D97-AF65-F5344CB8AC3E}">
        <p14:creationId xmlns:p14="http://schemas.microsoft.com/office/powerpoint/2010/main" val="254807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38CAA0-A6B2-9CF6-5420-D124B11467BA}"/>
              </a:ext>
            </a:extLst>
          </p:cNvPr>
          <p:cNvGraphicFramePr>
            <a:graphicFrameLocks noGrp="1"/>
          </p:cNvGraphicFramePr>
          <p:nvPr/>
        </p:nvGraphicFramePr>
        <p:xfrm>
          <a:off x="7283150" y="237558"/>
          <a:ext cx="4253622" cy="6459540"/>
        </p:xfrm>
        <a:graphic>
          <a:graphicData uri="http://schemas.openxmlformats.org/drawingml/2006/table">
            <a:tbl>
              <a:tblPr firstRow="1" firstCol="1" bandRow="1"/>
              <a:tblGrid>
                <a:gridCol w="2090819">
                  <a:extLst>
                    <a:ext uri="{9D8B030D-6E8A-4147-A177-3AD203B41FA5}">
                      <a16:colId xmlns:a16="http://schemas.microsoft.com/office/drawing/2014/main" val="1725512564"/>
                    </a:ext>
                  </a:extLst>
                </a:gridCol>
                <a:gridCol w="2162803">
                  <a:extLst>
                    <a:ext uri="{9D8B030D-6E8A-4147-A177-3AD203B41FA5}">
                      <a16:colId xmlns:a16="http://schemas.microsoft.com/office/drawing/2014/main" val="4126860309"/>
                    </a:ext>
                  </a:extLst>
                </a:gridCol>
              </a:tblGrid>
              <a:tr h="994483">
                <a:tc>
                  <a:txBody>
                    <a:bodyPr/>
                    <a:lstStyle/>
                    <a:p>
                      <a:pPr algn="ctr">
                        <a:lnSpc>
                          <a:spcPct val="107000"/>
                        </a:lnSpc>
                        <a:spcAft>
                          <a:spcPts val="800"/>
                        </a:spcAft>
                      </a:pP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The Supreme Court judges responsible for the national constitution are personally appointed and dismissed by the president</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national constitution cannot be changed unless there is a 70% majority in a national referendum</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extLst>
                  <a:ext uri="{0D108BD9-81ED-4DB2-BD59-A6C34878D82A}">
                    <a16:rowId xmlns:a16="http://schemas.microsoft.com/office/drawing/2014/main" val="1905063521"/>
                  </a:ext>
                </a:extLst>
              </a:tr>
              <a:tr h="764059">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 president can change the date of the presidential elections by up to three years in case there is a national emergency</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Information about government spending is classified as security information and not available for the public to see</a:t>
                      </a:r>
                    </a:p>
                  </a:txBody>
                  <a:tcPr marL="26563" marR="26563" marT="0" marB="0">
                    <a:lnL>
                      <a:noFill/>
                    </a:lnL>
                    <a:lnR>
                      <a:noFill/>
                    </a:lnR>
                    <a:lnT>
                      <a:noFill/>
                    </a:lnT>
                    <a:lnB>
                      <a:noFill/>
                    </a:lnB>
                  </a:tcPr>
                </a:tc>
                <a:extLst>
                  <a:ext uri="{0D108BD9-81ED-4DB2-BD59-A6C34878D82A}">
                    <a16:rowId xmlns:a16="http://schemas.microsoft.com/office/drawing/2014/main" val="1282905197"/>
                  </a:ext>
                </a:extLst>
              </a:tr>
              <a:tr h="764059">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 symbolic head of state is the Monarch. The oldest male child of the royal family inherits the job when the Monarch dies</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“Citizenship, media and community education” is a well-funded core subject that all will study until age 18</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extLst>
                  <a:ext uri="{0D108BD9-81ED-4DB2-BD59-A6C34878D82A}">
                    <a16:rowId xmlns:a16="http://schemas.microsoft.com/office/drawing/2014/main" val="1562760975"/>
                  </a:ext>
                </a:extLst>
              </a:tr>
              <a:tr h="866648">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It is a human right, protected by law, to meet in groups, speak publicly and hold public demonstrations that (may disrupt traffic) as long as there is no violence</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All donations given to political parties must be declared and published and there is a limit of 500 Euros from any one person</a:t>
                      </a:r>
                    </a:p>
                  </a:txBody>
                  <a:tcPr marL="26563" marR="26563" marT="0" marB="0">
                    <a:lnL>
                      <a:noFill/>
                    </a:lnL>
                    <a:lnR>
                      <a:noFill/>
                    </a:lnR>
                    <a:lnT>
                      <a:noFill/>
                    </a:lnT>
                    <a:lnB>
                      <a:noFill/>
                    </a:lnB>
                  </a:tcPr>
                </a:tc>
                <a:extLst>
                  <a:ext uri="{0D108BD9-81ED-4DB2-BD59-A6C34878D82A}">
                    <a16:rowId xmlns:a16="http://schemas.microsoft.com/office/drawing/2014/main" val="2357181530"/>
                  </a:ext>
                </a:extLst>
              </a:tr>
              <a:tr h="661471">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National election campaigns are limited to two weeks</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You must show a valid national ID card before you can vote in elections</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extLst>
                  <a:ext uri="{0D108BD9-81ED-4DB2-BD59-A6C34878D82A}">
                    <a16:rowId xmlns:a16="http://schemas.microsoft.com/office/drawing/2014/main" val="689166550"/>
                  </a:ext>
                </a:extLst>
              </a:tr>
            </a:tbl>
          </a:graphicData>
        </a:graphic>
      </p:graphicFrame>
      <p:graphicFrame>
        <p:nvGraphicFramePr>
          <p:cNvPr id="4" name="Table 3">
            <a:extLst>
              <a:ext uri="{FF2B5EF4-FFF2-40B4-BE49-F238E27FC236}">
                <a16:creationId xmlns:a16="http://schemas.microsoft.com/office/drawing/2014/main" id="{E4F9600D-CE34-023A-9478-92940A27245D}"/>
              </a:ext>
            </a:extLst>
          </p:cNvPr>
          <p:cNvGraphicFramePr>
            <a:graphicFrameLocks noGrp="1"/>
          </p:cNvGraphicFramePr>
          <p:nvPr/>
        </p:nvGraphicFramePr>
        <p:xfrm>
          <a:off x="2639623" y="2876724"/>
          <a:ext cx="4253622" cy="3814763"/>
        </p:xfrm>
        <a:graphic>
          <a:graphicData uri="http://schemas.openxmlformats.org/drawingml/2006/table">
            <a:tbl>
              <a:tblPr firstRow="1" firstCol="1" bandRow="1"/>
              <a:tblGrid>
                <a:gridCol w="2126811">
                  <a:extLst>
                    <a:ext uri="{9D8B030D-6E8A-4147-A177-3AD203B41FA5}">
                      <a16:colId xmlns:a16="http://schemas.microsoft.com/office/drawing/2014/main" val="1017549063"/>
                    </a:ext>
                  </a:extLst>
                </a:gridCol>
                <a:gridCol w="2126811">
                  <a:extLst>
                    <a:ext uri="{9D8B030D-6E8A-4147-A177-3AD203B41FA5}">
                      <a16:colId xmlns:a16="http://schemas.microsoft.com/office/drawing/2014/main" val="2093150843"/>
                    </a:ext>
                  </a:extLst>
                </a:gridCol>
              </a:tblGrid>
              <a:tr h="872873">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 new law is introduced that newspapers must publish news stories every day which improve national wellbeing by making people feel positive about the country and its president</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There is no limit to the amount of money that a political candidate can spend on TV, newspaper and social media advertising</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extLst>
                  <a:ext uri="{0D108BD9-81ED-4DB2-BD59-A6C34878D82A}">
                    <a16:rowId xmlns:a16="http://schemas.microsoft.com/office/drawing/2014/main" val="3782945283"/>
                  </a:ext>
                </a:extLst>
              </a:tr>
              <a:tr h="764059">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Only people whose parents were born in the country are allowed to vote in elections</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 national education curriculum is defined by an independent committee of education experts</a:t>
                      </a:r>
                    </a:p>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extLst>
                  <a:ext uri="{0D108BD9-81ED-4DB2-BD59-A6C34878D82A}">
                    <a16:rowId xmlns:a16="http://schemas.microsoft.com/office/drawing/2014/main" val="2310241489"/>
                  </a:ext>
                </a:extLst>
              </a:tr>
              <a:tr h="661471">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Newspapers are free to publish any stories as long as they are supported by evidence</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563" marR="26563" marT="0" marB="0">
                    <a:lnL>
                      <a:noFill/>
                    </a:lnL>
                    <a:lnR>
                      <a:noFill/>
                    </a:lnR>
                    <a:lnT>
                      <a:noFill/>
                    </a:lnT>
                    <a:lnB>
                      <a:noFill/>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Nearly all newspapers and TV channels are owned by extremely rich men</a:t>
                      </a:r>
                    </a:p>
                  </a:txBody>
                  <a:tcPr marL="26563" marR="26563" marT="0" marB="0">
                    <a:lnL>
                      <a:noFill/>
                    </a:lnL>
                    <a:lnR>
                      <a:noFill/>
                    </a:lnR>
                    <a:lnT>
                      <a:noFill/>
                    </a:lnT>
                    <a:lnB>
                      <a:noFill/>
                    </a:lnB>
                  </a:tcPr>
                </a:tc>
                <a:extLst>
                  <a:ext uri="{0D108BD9-81ED-4DB2-BD59-A6C34878D82A}">
                    <a16:rowId xmlns:a16="http://schemas.microsoft.com/office/drawing/2014/main" val="2156893720"/>
                  </a:ext>
                </a:extLst>
              </a:tr>
            </a:tbl>
          </a:graphicData>
        </a:graphic>
      </p:graphicFrame>
      <p:pic>
        <p:nvPicPr>
          <p:cNvPr id="6" name="Picture 5">
            <a:extLst>
              <a:ext uri="{FF2B5EF4-FFF2-40B4-BE49-F238E27FC236}">
                <a16:creationId xmlns:a16="http://schemas.microsoft.com/office/drawing/2014/main" id="{7DA5A52A-78EB-DCFD-4068-F7E13C70A6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229" y="78770"/>
            <a:ext cx="4253622" cy="2639166"/>
          </a:xfrm>
          <a:prstGeom prst="rect">
            <a:avLst/>
          </a:prstGeom>
        </p:spPr>
      </p:pic>
      <p:sp>
        <p:nvSpPr>
          <p:cNvPr id="7" name="TextBox 6">
            <a:extLst>
              <a:ext uri="{FF2B5EF4-FFF2-40B4-BE49-F238E27FC236}">
                <a16:creationId xmlns:a16="http://schemas.microsoft.com/office/drawing/2014/main" id="{C351A2B2-A637-690F-FD59-D7B7BD5EB024}"/>
              </a:ext>
            </a:extLst>
          </p:cNvPr>
          <p:cNvSpPr txBox="1"/>
          <p:nvPr/>
        </p:nvSpPr>
        <p:spPr>
          <a:xfrm>
            <a:off x="476364" y="3203138"/>
            <a:ext cx="1396240"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Which of these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BALLOONS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which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MISSILES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You decide</a:t>
            </a:r>
          </a:p>
        </p:txBody>
      </p:sp>
      <p:sp>
        <p:nvSpPr>
          <p:cNvPr id="8" name="Oval 7">
            <a:extLst>
              <a:ext uri="{FF2B5EF4-FFF2-40B4-BE49-F238E27FC236}">
                <a16:creationId xmlns:a16="http://schemas.microsoft.com/office/drawing/2014/main" id="{A2D03E4F-C883-8EEF-817D-F2A8BBCBCDBE}"/>
              </a:ext>
            </a:extLst>
          </p:cNvPr>
          <p:cNvSpPr/>
          <p:nvPr/>
        </p:nvSpPr>
        <p:spPr>
          <a:xfrm>
            <a:off x="93083" y="2814381"/>
            <a:ext cx="2009489" cy="36740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DDB7CF0C-767F-EB0B-F843-96F50545C6C3}"/>
              </a:ext>
            </a:extLst>
          </p:cNvPr>
          <p:cNvSpPr/>
          <p:nvPr/>
        </p:nvSpPr>
        <p:spPr>
          <a:xfrm>
            <a:off x="1544077" y="3575468"/>
            <a:ext cx="876072" cy="30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535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9340-9CA7-397C-4FF5-1F57C2C29730}"/>
              </a:ext>
            </a:extLst>
          </p:cNvPr>
          <p:cNvSpPr>
            <a:spLocks noGrp="1"/>
          </p:cNvSpPr>
          <p:nvPr>
            <p:ph type="title"/>
          </p:nvPr>
        </p:nvSpPr>
        <p:spPr>
          <a:xfrm>
            <a:off x="3433106" y="365125"/>
            <a:ext cx="7920693" cy="1325563"/>
          </a:xfrm>
        </p:spPr>
        <p:txBody>
          <a:bodyPr>
            <a:normAutofit fontScale="90000"/>
          </a:bodyPr>
          <a:lstStyle/>
          <a:p>
            <a:r>
              <a:rPr lang="en-GB" sz="5400" dirty="0"/>
              <a:t>Effective</a:t>
            </a:r>
            <a:r>
              <a:rPr lang="en-GB" sz="4400" dirty="0"/>
              <a:t> education for democracy produces learners able to…</a:t>
            </a:r>
            <a:br>
              <a:rPr lang="en-GB" sz="4400" dirty="0"/>
            </a:br>
            <a:endParaRPr lang="en-GB" dirty="0"/>
          </a:p>
        </p:txBody>
      </p:sp>
      <p:sp>
        <p:nvSpPr>
          <p:cNvPr id="3" name="Content Placeholder 2">
            <a:extLst>
              <a:ext uri="{FF2B5EF4-FFF2-40B4-BE49-F238E27FC236}">
                <a16:creationId xmlns:a16="http://schemas.microsoft.com/office/drawing/2014/main" id="{F22DA032-0D1A-53EE-CBBA-43F11CA99552}"/>
              </a:ext>
            </a:extLst>
          </p:cNvPr>
          <p:cNvSpPr>
            <a:spLocks noGrp="1"/>
          </p:cNvSpPr>
          <p:nvPr>
            <p:ph idx="1"/>
          </p:nvPr>
        </p:nvSpPr>
        <p:spPr>
          <a:xfrm>
            <a:off x="1330534" y="2173753"/>
            <a:ext cx="10729599" cy="3921078"/>
          </a:xfrm>
        </p:spPr>
        <p:txBody>
          <a:bodyPr>
            <a:normAutofit/>
          </a:bodyPr>
          <a:lstStyle/>
          <a:p>
            <a:r>
              <a:rPr lang="en-GB" sz="4000" dirty="0"/>
              <a:t>Build and work in diverse teams</a:t>
            </a:r>
          </a:p>
          <a:p>
            <a:r>
              <a:rPr lang="en-GB" sz="4000" dirty="0"/>
              <a:t>Collaborate to arrive at decisions</a:t>
            </a:r>
          </a:p>
          <a:p>
            <a:r>
              <a:rPr lang="en-GB" sz="4000" dirty="0"/>
              <a:t>Present a group proposal to a wider audience</a:t>
            </a:r>
          </a:p>
          <a:p>
            <a:r>
              <a:rPr lang="en-GB" sz="4000" dirty="0"/>
              <a:t>Develop an advocacy campaign</a:t>
            </a:r>
          </a:p>
          <a:p>
            <a:r>
              <a:rPr lang="en-GB" sz="4000" dirty="0"/>
              <a:t>Understand and use media communications</a:t>
            </a:r>
          </a:p>
          <a:p>
            <a:endParaRPr lang="en-GB" sz="4000" dirty="0"/>
          </a:p>
          <a:p>
            <a:endParaRPr lang="en-GB" sz="4000" dirty="0"/>
          </a:p>
        </p:txBody>
      </p:sp>
      <p:pic>
        <p:nvPicPr>
          <p:cNvPr id="4" name="Picture 3">
            <a:extLst>
              <a:ext uri="{FF2B5EF4-FFF2-40B4-BE49-F238E27FC236}">
                <a16:creationId xmlns:a16="http://schemas.microsoft.com/office/drawing/2014/main" id="{548A3EC7-3742-49FC-9E6B-3FC939DC9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38" y="184356"/>
            <a:ext cx="2036240" cy="1298561"/>
          </a:xfrm>
          <a:prstGeom prst="rect">
            <a:avLst/>
          </a:prstGeom>
        </p:spPr>
      </p:pic>
    </p:spTree>
    <p:extLst>
      <p:ext uri="{BB962C8B-B14F-4D97-AF65-F5344CB8AC3E}">
        <p14:creationId xmlns:p14="http://schemas.microsoft.com/office/powerpoint/2010/main" val="153346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C4CB-AB66-4A9A-A043-F6D2D37195AD}"/>
              </a:ext>
            </a:extLst>
          </p:cNvPr>
          <p:cNvSpPr>
            <a:spLocks noGrp="1"/>
          </p:cNvSpPr>
          <p:nvPr>
            <p:ph type="title"/>
          </p:nvPr>
        </p:nvSpPr>
        <p:spPr>
          <a:xfrm>
            <a:off x="4000500" y="365125"/>
            <a:ext cx="7353300" cy="1325563"/>
          </a:xfrm>
        </p:spPr>
        <p:txBody>
          <a:bodyPr>
            <a:normAutofit/>
          </a:bodyPr>
          <a:lstStyle/>
          <a:p>
            <a:r>
              <a:rPr lang="en-GB" sz="8000" dirty="0"/>
              <a:t>DEMOCRACY…</a:t>
            </a:r>
          </a:p>
        </p:txBody>
      </p:sp>
      <p:sp>
        <p:nvSpPr>
          <p:cNvPr id="3" name="Content Placeholder 2">
            <a:extLst>
              <a:ext uri="{FF2B5EF4-FFF2-40B4-BE49-F238E27FC236}">
                <a16:creationId xmlns:a16="http://schemas.microsoft.com/office/drawing/2014/main" id="{37EF866C-6893-4CDC-880A-9EB21C17181B}"/>
              </a:ext>
            </a:extLst>
          </p:cNvPr>
          <p:cNvSpPr>
            <a:spLocks noGrp="1"/>
          </p:cNvSpPr>
          <p:nvPr>
            <p:ph idx="1"/>
          </p:nvPr>
        </p:nvSpPr>
        <p:spPr>
          <a:xfrm>
            <a:off x="838200" y="1977390"/>
            <a:ext cx="10980420" cy="4366259"/>
          </a:xfrm>
        </p:spPr>
        <p:txBody>
          <a:bodyPr>
            <a:normAutofit/>
          </a:bodyPr>
          <a:lstStyle/>
          <a:p>
            <a:r>
              <a:rPr lang="en-GB" sz="4000" dirty="0"/>
              <a:t>Isn’t automatic</a:t>
            </a:r>
          </a:p>
          <a:p>
            <a:r>
              <a:rPr lang="en-GB" sz="4000" dirty="0"/>
              <a:t>Only works if everyone included</a:t>
            </a:r>
          </a:p>
          <a:p>
            <a:r>
              <a:rPr lang="en-GB" sz="4000" dirty="0"/>
              <a:t>Can be weakened, damaged… is harder to restore</a:t>
            </a:r>
          </a:p>
          <a:p>
            <a:r>
              <a:rPr lang="en-GB" sz="4000" dirty="0"/>
              <a:t>Requires citizens’ competences</a:t>
            </a:r>
          </a:p>
          <a:p>
            <a:r>
              <a:rPr lang="en-GB" sz="4000" dirty="0"/>
              <a:t>Requires CREATIVE, CRITICAL THINKING</a:t>
            </a:r>
          </a:p>
          <a:p>
            <a:r>
              <a:rPr lang="en-GB" sz="5400" dirty="0">
                <a:solidFill>
                  <a:srgbClr val="FF0000"/>
                </a:solidFill>
              </a:rPr>
              <a:t>Collaborative</a:t>
            </a:r>
            <a:r>
              <a:rPr lang="en-GB" sz="4800" dirty="0"/>
              <a:t> creativity </a:t>
            </a:r>
            <a:r>
              <a:rPr lang="en-GB" sz="4000" dirty="0"/>
              <a:t>is a first step…</a:t>
            </a:r>
          </a:p>
          <a:p>
            <a:endParaRPr lang="en-GB" sz="4000" dirty="0"/>
          </a:p>
        </p:txBody>
      </p:sp>
      <p:pic>
        <p:nvPicPr>
          <p:cNvPr id="4" name="Picture 3">
            <a:extLst>
              <a:ext uri="{FF2B5EF4-FFF2-40B4-BE49-F238E27FC236}">
                <a16:creationId xmlns:a16="http://schemas.microsoft.com/office/drawing/2014/main" id="{C2D15623-60FA-4A6A-ABA1-3030805818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21693"/>
            <a:ext cx="2298269" cy="1468996"/>
          </a:xfrm>
          <a:prstGeom prst="rect">
            <a:avLst/>
          </a:prstGeom>
        </p:spPr>
      </p:pic>
    </p:spTree>
    <p:extLst>
      <p:ext uri="{BB962C8B-B14F-4D97-AF65-F5344CB8AC3E}">
        <p14:creationId xmlns:p14="http://schemas.microsoft.com/office/powerpoint/2010/main" val="397700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9340-9CA7-397C-4FF5-1F57C2C29730}"/>
              </a:ext>
            </a:extLst>
          </p:cNvPr>
          <p:cNvSpPr>
            <a:spLocks noGrp="1"/>
          </p:cNvSpPr>
          <p:nvPr>
            <p:ph type="title"/>
          </p:nvPr>
        </p:nvSpPr>
        <p:spPr>
          <a:xfrm>
            <a:off x="3433106" y="365125"/>
            <a:ext cx="7920693" cy="1325563"/>
          </a:xfrm>
        </p:spPr>
        <p:txBody>
          <a:bodyPr>
            <a:normAutofit fontScale="90000"/>
          </a:bodyPr>
          <a:lstStyle/>
          <a:p>
            <a:r>
              <a:rPr lang="en-GB" sz="5400" dirty="0"/>
              <a:t>Effective</a:t>
            </a:r>
            <a:r>
              <a:rPr lang="en-GB" sz="4400" dirty="0"/>
              <a:t> education for democracy produces learners able to…</a:t>
            </a:r>
            <a:br>
              <a:rPr lang="en-GB" sz="4400" dirty="0"/>
            </a:br>
            <a:endParaRPr lang="en-GB" dirty="0"/>
          </a:p>
        </p:txBody>
      </p:sp>
      <p:sp>
        <p:nvSpPr>
          <p:cNvPr id="3" name="Content Placeholder 2">
            <a:extLst>
              <a:ext uri="{FF2B5EF4-FFF2-40B4-BE49-F238E27FC236}">
                <a16:creationId xmlns:a16="http://schemas.microsoft.com/office/drawing/2014/main" id="{F22DA032-0D1A-53EE-CBBA-43F11CA99552}"/>
              </a:ext>
            </a:extLst>
          </p:cNvPr>
          <p:cNvSpPr>
            <a:spLocks noGrp="1"/>
          </p:cNvSpPr>
          <p:nvPr>
            <p:ph idx="1"/>
          </p:nvPr>
        </p:nvSpPr>
        <p:spPr>
          <a:xfrm>
            <a:off x="1299219" y="2135688"/>
            <a:ext cx="10729599" cy="4428869"/>
          </a:xfrm>
        </p:spPr>
        <p:txBody>
          <a:bodyPr>
            <a:normAutofit/>
          </a:bodyPr>
          <a:lstStyle/>
          <a:p>
            <a:r>
              <a:rPr lang="en-GB" sz="4000" dirty="0"/>
              <a:t>Empathise with others – of different backgrounds</a:t>
            </a:r>
          </a:p>
          <a:p>
            <a:r>
              <a:rPr lang="en-GB" sz="4000" dirty="0"/>
              <a:t>Feel compassion for others’ needs</a:t>
            </a:r>
          </a:p>
          <a:p>
            <a:r>
              <a:rPr lang="en-GB" sz="4000" dirty="0"/>
              <a:t>Create imaginative visions of the future</a:t>
            </a:r>
          </a:p>
          <a:p>
            <a:r>
              <a:rPr lang="en-GB" sz="4000" dirty="0"/>
              <a:t>Value diversity</a:t>
            </a:r>
          </a:p>
          <a:p>
            <a:r>
              <a:rPr lang="en-GB" sz="4000" dirty="0"/>
              <a:t>Value justice and inclusion </a:t>
            </a:r>
          </a:p>
          <a:p>
            <a:endParaRPr lang="en-GB" sz="4000" dirty="0"/>
          </a:p>
        </p:txBody>
      </p:sp>
      <p:pic>
        <p:nvPicPr>
          <p:cNvPr id="4" name="Picture 3">
            <a:extLst>
              <a:ext uri="{FF2B5EF4-FFF2-40B4-BE49-F238E27FC236}">
                <a16:creationId xmlns:a16="http://schemas.microsoft.com/office/drawing/2014/main" id="{548A3EC7-3742-49FC-9E6B-3FC939DC9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38" y="184356"/>
            <a:ext cx="2036240" cy="1298561"/>
          </a:xfrm>
          <a:prstGeom prst="rect">
            <a:avLst/>
          </a:prstGeom>
        </p:spPr>
      </p:pic>
    </p:spTree>
    <p:extLst>
      <p:ext uri="{BB962C8B-B14F-4D97-AF65-F5344CB8AC3E}">
        <p14:creationId xmlns:p14="http://schemas.microsoft.com/office/powerpoint/2010/main" val="400805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7B50-A5AD-44B6-9FD5-F583564ACA69}"/>
              </a:ext>
            </a:extLst>
          </p:cNvPr>
          <p:cNvSpPr>
            <a:spLocks noGrp="1"/>
          </p:cNvSpPr>
          <p:nvPr>
            <p:ph type="title"/>
          </p:nvPr>
        </p:nvSpPr>
        <p:spPr>
          <a:xfrm>
            <a:off x="838199" y="365125"/>
            <a:ext cx="10704047" cy="1325563"/>
          </a:xfrm>
        </p:spPr>
        <p:txBody>
          <a:bodyPr/>
          <a:lstStyle/>
          <a:p>
            <a:r>
              <a:rPr lang="en-GB" dirty="0"/>
              <a:t>What does a democratic citizen need to learn?</a:t>
            </a:r>
          </a:p>
        </p:txBody>
      </p:sp>
      <p:pic>
        <p:nvPicPr>
          <p:cNvPr id="4" name="Picture 3">
            <a:extLst>
              <a:ext uri="{FF2B5EF4-FFF2-40B4-BE49-F238E27FC236}">
                <a16:creationId xmlns:a16="http://schemas.microsoft.com/office/drawing/2014/main" id="{FEB4BD7F-1601-242E-1EE6-1DC328313F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5050" y="3281568"/>
            <a:ext cx="5406950" cy="3043031"/>
          </a:xfrm>
          <a:prstGeom prst="rect">
            <a:avLst/>
          </a:prstGeom>
        </p:spPr>
      </p:pic>
      <p:sp>
        <p:nvSpPr>
          <p:cNvPr id="3" name="Content Placeholder 2">
            <a:extLst>
              <a:ext uri="{FF2B5EF4-FFF2-40B4-BE49-F238E27FC236}">
                <a16:creationId xmlns:a16="http://schemas.microsoft.com/office/drawing/2014/main" id="{5FD05CEF-DA95-483D-8523-47298DC3E813}"/>
              </a:ext>
            </a:extLst>
          </p:cNvPr>
          <p:cNvSpPr>
            <a:spLocks noGrp="1"/>
          </p:cNvSpPr>
          <p:nvPr>
            <p:ph idx="1"/>
          </p:nvPr>
        </p:nvSpPr>
        <p:spPr>
          <a:xfrm>
            <a:off x="838200" y="1604307"/>
            <a:ext cx="9639300" cy="4720292"/>
          </a:xfrm>
        </p:spPr>
        <p:txBody>
          <a:bodyPr>
            <a:normAutofit/>
          </a:bodyPr>
          <a:lstStyle/>
          <a:p>
            <a:pPr marL="514350" indent="-514350">
              <a:buFont typeface="+mj-lt"/>
              <a:buAutoNum type="arabicPeriod"/>
            </a:pPr>
            <a:r>
              <a:rPr lang="en-GB" dirty="0"/>
              <a:t>Vocabulary – see, describe and evaluate what’s around you</a:t>
            </a:r>
          </a:p>
          <a:p>
            <a:pPr marL="514350" indent="-514350">
              <a:buFont typeface="+mj-lt"/>
              <a:buAutoNum type="arabicPeriod"/>
            </a:pPr>
            <a:r>
              <a:rPr lang="en-GB" dirty="0"/>
              <a:t>Sharing / listening / observing / slow reflection</a:t>
            </a:r>
          </a:p>
          <a:p>
            <a:pPr marL="514350" indent="-514350">
              <a:buFont typeface="+mj-lt"/>
              <a:buAutoNum type="arabicPeriod"/>
            </a:pPr>
            <a:r>
              <a:rPr lang="en-GB" dirty="0"/>
              <a:t>Identity – valuing self and others</a:t>
            </a:r>
          </a:p>
          <a:p>
            <a:pPr marL="514350" indent="-514350">
              <a:buFont typeface="+mj-lt"/>
              <a:buAutoNum type="arabicPeriod"/>
            </a:pPr>
            <a:r>
              <a:rPr lang="en-GB" dirty="0"/>
              <a:t>Creativity / vision / what could be better?</a:t>
            </a:r>
          </a:p>
          <a:p>
            <a:pPr marL="514350" indent="-514350">
              <a:buFont typeface="+mj-lt"/>
              <a:buAutoNum type="arabicPeriod"/>
            </a:pPr>
            <a:r>
              <a:rPr lang="en-GB" dirty="0"/>
              <a:t>Values / what is justice?</a:t>
            </a:r>
          </a:p>
          <a:p>
            <a:pPr marL="514350" indent="-514350">
              <a:buFont typeface="+mj-lt"/>
              <a:buAutoNum type="arabicPeriod"/>
            </a:pPr>
            <a:r>
              <a:rPr lang="en-GB" dirty="0"/>
              <a:t>Democracy – compromise / consensus</a:t>
            </a:r>
          </a:p>
          <a:p>
            <a:pPr marL="514350" indent="-514350">
              <a:buFont typeface="+mj-lt"/>
              <a:buAutoNum type="arabicPeriod"/>
            </a:pPr>
            <a:r>
              <a:rPr lang="en-GB" dirty="0"/>
              <a:t>Organisation skills</a:t>
            </a:r>
          </a:p>
          <a:p>
            <a:pPr marL="514350" indent="-514350">
              <a:buFont typeface="+mj-lt"/>
              <a:buAutoNum type="arabicPeriod"/>
            </a:pPr>
            <a:r>
              <a:rPr lang="en-GB" dirty="0"/>
              <a:t>Confidence and compassion</a:t>
            </a:r>
          </a:p>
          <a:p>
            <a:pPr marL="514350" indent="-514350">
              <a:buFont typeface="+mj-lt"/>
              <a:buAutoNum type="arabicPeriod"/>
            </a:pPr>
            <a:r>
              <a:rPr lang="en-GB" dirty="0"/>
              <a:t>How democracy can be destroyed</a:t>
            </a:r>
          </a:p>
          <a:p>
            <a:endParaRPr lang="en-GB" dirty="0"/>
          </a:p>
        </p:txBody>
      </p:sp>
    </p:spTree>
    <p:extLst>
      <p:ext uri="{BB962C8B-B14F-4D97-AF65-F5344CB8AC3E}">
        <p14:creationId xmlns:p14="http://schemas.microsoft.com/office/powerpoint/2010/main" val="167424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81CB-84B9-41FB-AF83-5D7763EFEEE9}"/>
              </a:ext>
            </a:extLst>
          </p:cNvPr>
          <p:cNvSpPr>
            <a:spLocks noGrp="1"/>
          </p:cNvSpPr>
          <p:nvPr>
            <p:ph type="title"/>
          </p:nvPr>
        </p:nvSpPr>
        <p:spPr>
          <a:xfrm>
            <a:off x="2771775" y="124949"/>
            <a:ext cx="8901881" cy="1565739"/>
          </a:xfrm>
        </p:spPr>
        <p:txBody>
          <a:bodyPr>
            <a:normAutofit fontScale="90000"/>
          </a:bodyPr>
          <a:lstStyle/>
          <a:p>
            <a:r>
              <a:rPr lang="en-GB" dirty="0"/>
              <a:t>Learning outcomes: </a:t>
            </a:r>
            <a:br>
              <a:rPr lang="en-GB" dirty="0"/>
            </a:br>
            <a:r>
              <a:rPr lang="en-GB" dirty="0"/>
              <a:t>What is ESSENTIAL LEARNING?</a:t>
            </a:r>
            <a:br>
              <a:rPr lang="en-GB" dirty="0"/>
            </a:br>
            <a:r>
              <a:rPr lang="en-GB" b="1" dirty="0">
                <a:solidFill>
                  <a:srgbClr val="FF0000"/>
                </a:solidFill>
              </a:rPr>
              <a:t>Pick your top 5</a:t>
            </a:r>
          </a:p>
        </p:txBody>
      </p:sp>
      <p:sp>
        <p:nvSpPr>
          <p:cNvPr id="3" name="Content Placeholder 2">
            <a:extLst>
              <a:ext uri="{FF2B5EF4-FFF2-40B4-BE49-F238E27FC236}">
                <a16:creationId xmlns:a16="http://schemas.microsoft.com/office/drawing/2014/main" id="{5CC1743E-761A-4936-B5FF-AA0474BE92FD}"/>
              </a:ext>
            </a:extLst>
          </p:cNvPr>
          <p:cNvSpPr>
            <a:spLocks noGrp="1"/>
          </p:cNvSpPr>
          <p:nvPr>
            <p:ph idx="1"/>
          </p:nvPr>
        </p:nvSpPr>
        <p:spPr>
          <a:xfrm>
            <a:off x="3197560" y="1806082"/>
            <a:ext cx="8156240" cy="4686793"/>
          </a:xfrm>
        </p:spPr>
        <p:txBody>
          <a:bodyPr>
            <a:normAutofit lnSpcReduction="10000"/>
          </a:bodyPr>
          <a:lstStyle/>
          <a:p>
            <a:pPr>
              <a:buFont typeface="Wingdings" panose="05000000000000000000" pitchFamily="2" charset="2"/>
              <a:buChar char="q"/>
            </a:pPr>
            <a:r>
              <a:rPr lang="en-GB" dirty="0"/>
              <a:t>Knowledge of voting system + government structure</a:t>
            </a:r>
          </a:p>
          <a:p>
            <a:pPr>
              <a:buFont typeface="Wingdings" panose="05000000000000000000" pitchFamily="2" charset="2"/>
              <a:buChar char="q"/>
            </a:pPr>
            <a:r>
              <a:rPr lang="en-GB" dirty="0"/>
              <a:t>Intelligent debate…listening</a:t>
            </a:r>
          </a:p>
          <a:p>
            <a:pPr>
              <a:buFont typeface="Wingdings" panose="05000000000000000000" pitchFamily="2" charset="2"/>
              <a:buChar char="q"/>
            </a:pPr>
            <a:r>
              <a:rPr lang="en-GB" dirty="0"/>
              <a:t>Local community work – ‘service learning’</a:t>
            </a:r>
          </a:p>
          <a:p>
            <a:pPr>
              <a:buFont typeface="Wingdings" panose="05000000000000000000" pitchFamily="2" charset="2"/>
              <a:buChar char="q"/>
            </a:pPr>
            <a:r>
              <a:rPr lang="en-GB" dirty="0"/>
              <a:t>Demonstrations / protest / activism / campaigning</a:t>
            </a:r>
          </a:p>
          <a:p>
            <a:pPr>
              <a:buFont typeface="Wingdings" panose="05000000000000000000" pitchFamily="2" charset="2"/>
              <a:buChar char="q"/>
            </a:pPr>
            <a:r>
              <a:rPr lang="en-GB" dirty="0"/>
              <a:t>Joining a political party</a:t>
            </a:r>
          </a:p>
          <a:p>
            <a:pPr>
              <a:buFont typeface="Wingdings" panose="05000000000000000000" pitchFamily="2" charset="2"/>
              <a:buChar char="q"/>
            </a:pPr>
            <a:r>
              <a:rPr lang="en-GB" dirty="0"/>
              <a:t>Donating money to charity</a:t>
            </a:r>
          </a:p>
          <a:p>
            <a:pPr>
              <a:buFont typeface="Wingdings" panose="05000000000000000000" pitchFamily="2" charset="2"/>
              <a:buChar char="q"/>
            </a:pPr>
            <a:r>
              <a:rPr lang="en-GB" dirty="0"/>
              <a:t>Joining social media campaigns, Tik Tok, Twitter…etc.</a:t>
            </a:r>
          </a:p>
          <a:p>
            <a:pPr>
              <a:buFont typeface="Wingdings" panose="05000000000000000000" pitchFamily="2" charset="2"/>
              <a:buChar char="q"/>
            </a:pPr>
            <a:r>
              <a:rPr lang="en-GB" dirty="0"/>
              <a:t>Media literacy / recognise bias and propaganda</a:t>
            </a:r>
          </a:p>
          <a:p>
            <a:pPr>
              <a:buFont typeface="Wingdings" panose="05000000000000000000" pitchFamily="2" charset="2"/>
              <a:buChar char="q"/>
            </a:pPr>
            <a:r>
              <a:rPr lang="en-GB" dirty="0"/>
              <a:t>Always vote in elections</a:t>
            </a:r>
          </a:p>
          <a:p>
            <a:pPr>
              <a:buFont typeface="Wingdings" panose="05000000000000000000" pitchFamily="2" charset="2"/>
              <a:buChar char="q"/>
            </a:pPr>
            <a:r>
              <a:rPr lang="en-GB" i="1" dirty="0">
                <a:solidFill>
                  <a:srgbClr val="FF0000"/>
                </a:solidFill>
              </a:rPr>
              <a:t>Add one of your own ideas…&gt;???</a:t>
            </a:r>
          </a:p>
          <a:p>
            <a:endParaRPr lang="en-GB" dirty="0"/>
          </a:p>
        </p:txBody>
      </p:sp>
      <p:pic>
        <p:nvPicPr>
          <p:cNvPr id="4" name="Picture 3">
            <a:extLst>
              <a:ext uri="{FF2B5EF4-FFF2-40B4-BE49-F238E27FC236}">
                <a16:creationId xmlns:a16="http://schemas.microsoft.com/office/drawing/2014/main" id="{93D06C89-2436-9BA4-F66A-6323DEE0A6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481" y="203038"/>
            <a:ext cx="1866543" cy="1193201"/>
          </a:xfrm>
          <a:prstGeom prst="rect">
            <a:avLst/>
          </a:prstGeom>
        </p:spPr>
      </p:pic>
    </p:spTree>
    <p:extLst>
      <p:ext uri="{BB962C8B-B14F-4D97-AF65-F5344CB8AC3E}">
        <p14:creationId xmlns:p14="http://schemas.microsoft.com/office/powerpoint/2010/main" val="125791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40AD32-1037-E01E-F7EF-715BFC464D82}"/>
              </a:ext>
            </a:extLst>
          </p:cNvPr>
          <p:cNvSpPr txBox="1">
            <a:spLocks noGrp="1"/>
          </p:cNvSpPr>
          <p:nvPr>
            <p:ph idx="1"/>
          </p:nvPr>
        </p:nvSpPr>
        <p:spPr>
          <a:xfrm>
            <a:off x="838200" y="2147514"/>
            <a:ext cx="10515600" cy="4351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‘THIN’ </a:t>
            </a:r>
            <a:r>
              <a:rPr kumimoji="0" lang="en-GB" sz="28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democracy  =  </a:t>
            </a:r>
            <a:r>
              <a:rPr kumimoji="0" lang="en-GB" sz="2800" b="0"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Voting / Elected Leaders / Individual ‘Freedoms’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‘THICK’ </a:t>
            </a:r>
            <a:r>
              <a:rPr kumimoji="0" lang="en-GB" sz="28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democracy  = </a:t>
            </a:r>
            <a:r>
              <a:rPr kumimoji="0" lang="en-GB" sz="2800" b="0"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Critical Engagement / Collective Participation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			Political Literacy / Inclusion / Justice Orientation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Gandin</a:t>
            </a:r>
            <a:r>
              <a:rPr kumimoji="0" lang="en-GB"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&amp; Apple   (2002)</a:t>
            </a:r>
          </a:p>
        </p:txBody>
      </p:sp>
      <p:sp>
        <p:nvSpPr>
          <p:cNvPr id="5" name="Title 1">
            <a:extLst>
              <a:ext uri="{FF2B5EF4-FFF2-40B4-BE49-F238E27FC236}">
                <a16:creationId xmlns:a16="http://schemas.microsoft.com/office/drawing/2014/main" id="{6B199C66-336F-70F0-4084-43A1FAED4670}"/>
              </a:ext>
            </a:extLst>
          </p:cNvPr>
          <p:cNvSpPr txBox="1">
            <a:spLocks/>
          </p:cNvSpPr>
          <p:nvPr/>
        </p:nvSpPr>
        <p:spPr>
          <a:xfrm>
            <a:off x="3964487" y="359148"/>
            <a:ext cx="6889315" cy="1400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rPr>
              <a:t>Are we teaching for</a:t>
            </a:r>
            <a:br>
              <a:rPr lang="en-GB" b="1" dirty="0">
                <a:solidFill>
                  <a:schemeClr val="accent1">
                    <a:lumMod val="50000"/>
                  </a:schemeClr>
                </a:solidFill>
              </a:rPr>
            </a:br>
            <a:r>
              <a:rPr lang="en-GB" b="1" dirty="0">
                <a:solidFill>
                  <a:schemeClr val="accent1">
                    <a:lumMod val="50000"/>
                  </a:schemeClr>
                </a:solidFill>
              </a:rPr>
              <a:t> ‘</a:t>
            </a:r>
            <a:r>
              <a:rPr lang="en-GB" b="1" dirty="0">
                <a:solidFill>
                  <a:schemeClr val="accent1">
                    <a:lumMod val="50000"/>
                  </a:schemeClr>
                </a:solidFill>
                <a:latin typeface="Bradley Hand" pitchFamily="2" charset="77"/>
              </a:rPr>
              <a:t>Thick’ or ‘Thin’ democracy?</a:t>
            </a:r>
            <a:r>
              <a:rPr lang="en-GB" b="1" dirty="0">
                <a:solidFill>
                  <a:schemeClr val="accent1">
                    <a:lumMod val="50000"/>
                  </a:schemeClr>
                </a:solidFill>
              </a:rPr>
              <a:t> </a:t>
            </a:r>
          </a:p>
        </p:txBody>
      </p:sp>
      <p:pic>
        <p:nvPicPr>
          <p:cNvPr id="6" name="Picture 5">
            <a:extLst>
              <a:ext uri="{FF2B5EF4-FFF2-40B4-BE49-F238E27FC236}">
                <a16:creationId xmlns:a16="http://schemas.microsoft.com/office/drawing/2014/main" id="{CAF90FA8-A116-4C21-1A23-01EE870040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4268" y="359148"/>
            <a:ext cx="1560711" cy="1261981"/>
          </a:xfrm>
          <a:prstGeom prst="rect">
            <a:avLst/>
          </a:prstGeom>
        </p:spPr>
      </p:pic>
    </p:spTree>
    <p:extLst>
      <p:ext uri="{BB962C8B-B14F-4D97-AF65-F5344CB8AC3E}">
        <p14:creationId xmlns:p14="http://schemas.microsoft.com/office/powerpoint/2010/main" val="208568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60A9-B59A-B120-AECA-E4698494E55F}"/>
              </a:ext>
            </a:extLst>
          </p:cNvPr>
          <p:cNvSpPr>
            <a:spLocks noGrp="1"/>
          </p:cNvSpPr>
          <p:nvPr>
            <p:ph type="title"/>
          </p:nvPr>
        </p:nvSpPr>
        <p:spPr>
          <a:xfrm>
            <a:off x="2705622" y="365125"/>
            <a:ext cx="9288050" cy="1325563"/>
          </a:xfrm>
        </p:spPr>
        <p:txBody>
          <a:bodyPr>
            <a:normAutofit fontScale="90000"/>
          </a:bodyPr>
          <a:lstStyle/>
          <a:p>
            <a:r>
              <a:rPr lang="en-GB" dirty="0"/>
              <a:t>A ‘WHOLE-SCHOOL’ APPROACH </a:t>
            </a:r>
            <a:br>
              <a:rPr lang="en-GB" dirty="0"/>
            </a:br>
            <a:r>
              <a:rPr lang="en-GB" dirty="0"/>
              <a:t>What is a </a:t>
            </a:r>
            <a:r>
              <a:rPr lang="en-GB" u="sng" dirty="0"/>
              <a:t>school for democratic citizenship?</a:t>
            </a:r>
          </a:p>
        </p:txBody>
      </p:sp>
      <p:sp>
        <p:nvSpPr>
          <p:cNvPr id="3" name="Content Placeholder 2">
            <a:extLst>
              <a:ext uri="{FF2B5EF4-FFF2-40B4-BE49-F238E27FC236}">
                <a16:creationId xmlns:a16="http://schemas.microsoft.com/office/drawing/2014/main" id="{AE4C0D9B-6C2A-7AE0-211D-CC48AE5CAB45}"/>
              </a:ext>
            </a:extLst>
          </p:cNvPr>
          <p:cNvSpPr>
            <a:spLocks noGrp="1"/>
          </p:cNvSpPr>
          <p:nvPr>
            <p:ph idx="1"/>
          </p:nvPr>
        </p:nvSpPr>
        <p:spPr>
          <a:xfrm>
            <a:off x="1396651" y="1988463"/>
            <a:ext cx="10508293" cy="4351338"/>
          </a:xfrm>
        </p:spPr>
        <p:txBody>
          <a:bodyPr>
            <a:normAutofit/>
          </a:bodyPr>
          <a:lstStyle/>
          <a:p>
            <a:r>
              <a:rPr lang="en-GB" dirty="0"/>
              <a:t>Curriculum for democratic competences (see Council of Europe)</a:t>
            </a:r>
            <a:br>
              <a:rPr lang="en-GB" dirty="0"/>
            </a:br>
            <a:endParaRPr lang="en-GB" dirty="0"/>
          </a:p>
          <a:p>
            <a:r>
              <a:rPr lang="en-GB" dirty="0"/>
              <a:t>Student councils</a:t>
            </a:r>
            <a:br>
              <a:rPr lang="en-GB" dirty="0"/>
            </a:br>
            <a:endParaRPr lang="en-GB" dirty="0"/>
          </a:p>
          <a:p>
            <a:r>
              <a:rPr lang="en-GB" dirty="0"/>
              <a:t>Whole-school participation / consultation event – ‘The School Forum’</a:t>
            </a:r>
            <a:br>
              <a:rPr lang="en-GB" dirty="0"/>
            </a:br>
            <a:endParaRPr lang="en-GB" dirty="0"/>
          </a:p>
          <a:p>
            <a:r>
              <a:rPr lang="en-GB" dirty="0"/>
              <a:t>Student groups collaborate with other schools – Conferencing</a:t>
            </a:r>
            <a:br>
              <a:rPr lang="en-GB" dirty="0"/>
            </a:br>
            <a:endParaRPr lang="en-GB" dirty="0"/>
          </a:p>
          <a:p>
            <a:r>
              <a:rPr lang="en-GB" dirty="0"/>
              <a:t>Activities involving learners in school/community improvement</a:t>
            </a:r>
          </a:p>
        </p:txBody>
      </p:sp>
      <p:pic>
        <p:nvPicPr>
          <p:cNvPr id="4" name="Picture 3">
            <a:extLst>
              <a:ext uri="{FF2B5EF4-FFF2-40B4-BE49-F238E27FC236}">
                <a16:creationId xmlns:a16="http://schemas.microsoft.com/office/drawing/2014/main" id="{91B9522B-894B-0E5E-400F-461679118E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476" y="365125"/>
            <a:ext cx="1841152" cy="1176630"/>
          </a:xfrm>
          <a:prstGeom prst="rect">
            <a:avLst/>
          </a:prstGeom>
        </p:spPr>
      </p:pic>
    </p:spTree>
    <p:extLst>
      <p:ext uri="{BB962C8B-B14F-4D97-AF65-F5344CB8AC3E}">
        <p14:creationId xmlns:p14="http://schemas.microsoft.com/office/powerpoint/2010/main" val="127623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D46EBC-2139-84C6-A6A3-161C20F28EA8}"/>
              </a:ext>
            </a:extLst>
          </p:cNvPr>
          <p:cNvPicPr>
            <a:picLocks noGrp="1" noChangeAspect="1"/>
          </p:cNvPicPr>
          <p:nvPr>
            <p:ph idx="1"/>
          </p:nvPr>
        </p:nvPicPr>
        <p:blipFill>
          <a:blip r:embed="rId2"/>
          <a:stretch>
            <a:fillRect/>
          </a:stretch>
        </p:blipFill>
        <p:spPr>
          <a:xfrm>
            <a:off x="273115" y="218729"/>
            <a:ext cx="11645769" cy="6556567"/>
          </a:xfrm>
          <a:prstGeom prst="rect">
            <a:avLst/>
          </a:prstGeom>
        </p:spPr>
      </p:pic>
    </p:spTree>
    <p:extLst>
      <p:ext uri="{BB962C8B-B14F-4D97-AF65-F5344CB8AC3E}">
        <p14:creationId xmlns:p14="http://schemas.microsoft.com/office/powerpoint/2010/main" val="97581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129C3C-A668-A787-98A8-017CBEFF7683}"/>
              </a:ext>
            </a:extLst>
          </p:cNvPr>
          <p:cNvPicPr>
            <a:picLocks noChangeAspect="1"/>
          </p:cNvPicPr>
          <p:nvPr/>
        </p:nvPicPr>
        <p:blipFill>
          <a:blip r:embed="rId3"/>
          <a:stretch>
            <a:fillRect/>
          </a:stretch>
        </p:blipFill>
        <p:spPr>
          <a:xfrm flipH="1">
            <a:off x="5031939" y="1573204"/>
            <a:ext cx="5212628" cy="5410731"/>
          </a:xfrm>
          <a:prstGeom prst="rect">
            <a:avLst/>
          </a:prstGeom>
        </p:spPr>
      </p:pic>
      <p:sp>
        <p:nvSpPr>
          <p:cNvPr id="5" name="TextBox 4">
            <a:extLst>
              <a:ext uri="{FF2B5EF4-FFF2-40B4-BE49-F238E27FC236}">
                <a16:creationId xmlns:a16="http://schemas.microsoft.com/office/drawing/2014/main" id="{E8E3D457-7648-37BD-29B3-04571F59E152}"/>
              </a:ext>
            </a:extLst>
          </p:cNvPr>
          <p:cNvSpPr txBox="1"/>
          <p:nvPr/>
        </p:nvSpPr>
        <p:spPr>
          <a:xfrm>
            <a:off x="6184521" y="344953"/>
            <a:ext cx="2907464" cy="1862048"/>
          </a:xfrm>
          <a:prstGeom prst="rect">
            <a:avLst/>
          </a:prstGeom>
          <a:noFill/>
        </p:spPr>
        <p:txBody>
          <a:bodyPr wrap="square" rtlCol="0">
            <a:spAutoFit/>
          </a:bodyPr>
          <a:lstStyle/>
          <a:p>
            <a:r>
              <a:rPr lang="en-GB" sz="11500" dirty="0"/>
              <a:t>A   B</a:t>
            </a:r>
          </a:p>
        </p:txBody>
      </p:sp>
    </p:spTree>
    <p:extLst>
      <p:ext uri="{BB962C8B-B14F-4D97-AF65-F5344CB8AC3E}">
        <p14:creationId xmlns:p14="http://schemas.microsoft.com/office/powerpoint/2010/main" val="412925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2DD4-7195-43CD-AE40-F631875AD4C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B868A16-0D75-42E3-ADEF-0036CFEBDC6C}"/>
              </a:ext>
            </a:extLst>
          </p:cNvPr>
          <p:cNvPicPr>
            <a:picLocks noGrp="1" noChangeAspect="1"/>
          </p:cNvPicPr>
          <p:nvPr>
            <p:ph idx="1"/>
          </p:nvPr>
        </p:nvPicPr>
        <p:blipFill>
          <a:blip r:embed="rId2"/>
          <a:stretch>
            <a:fillRect/>
          </a:stretch>
        </p:blipFill>
        <p:spPr>
          <a:xfrm>
            <a:off x="2436557" y="-322040"/>
            <a:ext cx="10041468" cy="6296026"/>
          </a:xfrm>
          <a:prstGeom prst="rect">
            <a:avLst/>
          </a:prstGeom>
        </p:spPr>
      </p:pic>
      <p:pic>
        <p:nvPicPr>
          <p:cNvPr id="6" name="Picture 5">
            <a:extLst>
              <a:ext uri="{FF2B5EF4-FFF2-40B4-BE49-F238E27FC236}">
                <a16:creationId xmlns:a16="http://schemas.microsoft.com/office/drawing/2014/main" id="{2E2AB0AE-073E-471D-8BEB-588115079A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968" y="304800"/>
            <a:ext cx="2416100" cy="1866900"/>
          </a:xfrm>
          <a:prstGeom prst="rect">
            <a:avLst/>
          </a:prstGeom>
        </p:spPr>
      </p:pic>
      <p:sp>
        <p:nvSpPr>
          <p:cNvPr id="3" name="TextBox 2">
            <a:extLst>
              <a:ext uri="{FF2B5EF4-FFF2-40B4-BE49-F238E27FC236}">
                <a16:creationId xmlns:a16="http://schemas.microsoft.com/office/drawing/2014/main" id="{93D45261-2608-4401-5DF1-DAD23D61F961}"/>
              </a:ext>
            </a:extLst>
          </p:cNvPr>
          <p:cNvSpPr txBox="1"/>
          <p:nvPr/>
        </p:nvSpPr>
        <p:spPr>
          <a:xfrm>
            <a:off x="763260" y="5713111"/>
            <a:ext cx="9929930" cy="646331"/>
          </a:xfrm>
          <a:prstGeom prst="rect">
            <a:avLst/>
          </a:prstGeom>
          <a:noFill/>
        </p:spPr>
        <p:txBody>
          <a:bodyPr wrap="square" rtlCol="0">
            <a:spAutoFit/>
          </a:bodyPr>
          <a:lstStyle/>
          <a:p>
            <a:r>
              <a:rPr lang="en-GB" dirty="0" err="1"/>
              <a:t>Carr</a:t>
            </a:r>
            <a:r>
              <a:rPr lang="en-GB" dirty="0"/>
              <a:t>, P et al. 2018. Final Report of the Research Project DEMOCRACY, POLITICAL LITERACY AND TRANSFORMATIVE EDUCATION. University of Quebec, Canada</a:t>
            </a:r>
          </a:p>
        </p:txBody>
      </p:sp>
    </p:spTree>
    <p:extLst>
      <p:ext uri="{BB962C8B-B14F-4D97-AF65-F5344CB8AC3E}">
        <p14:creationId xmlns:p14="http://schemas.microsoft.com/office/powerpoint/2010/main" val="423730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BA0C2-1C2D-F849-EE72-32B523502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8887" y="2496231"/>
            <a:ext cx="2414225" cy="1865538"/>
          </a:xfrm>
          <a:prstGeom prst="rect">
            <a:avLst/>
          </a:prstGeom>
        </p:spPr>
      </p:pic>
      <p:sp>
        <p:nvSpPr>
          <p:cNvPr id="2" name="Title 1">
            <a:extLst>
              <a:ext uri="{FF2B5EF4-FFF2-40B4-BE49-F238E27FC236}">
                <a16:creationId xmlns:a16="http://schemas.microsoft.com/office/drawing/2014/main" id="{665F73B7-9826-48C6-BF01-272A8D0F7C0B}"/>
              </a:ext>
            </a:extLst>
          </p:cNvPr>
          <p:cNvSpPr>
            <a:spLocks noGrp="1"/>
          </p:cNvSpPr>
          <p:nvPr>
            <p:ph type="title"/>
          </p:nvPr>
        </p:nvSpPr>
        <p:spPr>
          <a:xfrm>
            <a:off x="3419060" y="365125"/>
            <a:ext cx="7934739" cy="1325563"/>
          </a:xfrm>
        </p:spPr>
        <p:txBody>
          <a:bodyPr/>
          <a:lstStyle/>
          <a:p>
            <a:r>
              <a:rPr lang="en-GB" dirty="0" err="1"/>
              <a:t>Carr</a:t>
            </a:r>
            <a:r>
              <a:rPr lang="en-GB" dirty="0"/>
              <a:t>, P. et al.</a:t>
            </a:r>
          </a:p>
        </p:txBody>
      </p:sp>
      <p:pic>
        <p:nvPicPr>
          <p:cNvPr id="4" name="Content Placeholder 3">
            <a:extLst>
              <a:ext uri="{FF2B5EF4-FFF2-40B4-BE49-F238E27FC236}">
                <a16:creationId xmlns:a16="http://schemas.microsoft.com/office/drawing/2014/main" id="{4699436B-3D29-4F42-85BC-689B91EF811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9740" b="28116"/>
          <a:stretch/>
        </p:blipFill>
        <p:spPr>
          <a:xfrm>
            <a:off x="763260" y="1430649"/>
            <a:ext cx="12411075" cy="4972050"/>
          </a:xfrm>
          <a:prstGeom prst="rect">
            <a:avLst/>
          </a:prstGeom>
        </p:spPr>
      </p:pic>
      <p:pic>
        <p:nvPicPr>
          <p:cNvPr id="5" name="Picture 4">
            <a:extLst>
              <a:ext uri="{FF2B5EF4-FFF2-40B4-BE49-F238E27FC236}">
                <a16:creationId xmlns:a16="http://schemas.microsoft.com/office/drawing/2014/main" id="{CB7508A8-C644-8209-546A-3495579FBE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110" y="198871"/>
            <a:ext cx="2414225" cy="1865538"/>
          </a:xfrm>
          <a:prstGeom prst="rect">
            <a:avLst/>
          </a:prstGeom>
        </p:spPr>
      </p:pic>
      <p:sp>
        <p:nvSpPr>
          <p:cNvPr id="6" name="TextBox 5">
            <a:extLst>
              <a:ext uri="{FF2B5EF4-FFF2-40B4-BE49-F238E27FC236}">
                <a16:creationId xmlns:a16="http://schemas.microsoft.com/office/drawing/2014/main" id="{AA120C66-B182-BBE7-ACDA-B1BBE6FE8C60}"/>
              </a:ext>
            </a:extLst>
          </p:cNvPr>
          <p:cNvSpPr txBox="1"/>
          <p:nvPr/>
        </p:nvSpPr>
        <p:spPr>
          <a:xfrm>
            <a:off x="763260" y="5713111"/>
            <a:ext cx="9929930" cy="646331"/>
          </a:xfrm>
          <a:prstGeom prst="rect">
            <a:avLst/>
          </a:prstGeom>
          <a:noFill/>
        </p:spPr>
        <p:txBody>
          <a:bodyPr wrap="square" rtlCol="0">
            <a:spAutoFit/>
          </a:bodyPr>
          <a:lstStyle/>
          <a:p>
            <a:r>
              <a:rPr lang="en-GB" dirty="0" err="1"/>
              <a:t>Carr</a:t>
            </a:r>
            <a:r>
              <a:rPr lang="en-GB" dirty="0"/>
              <a:t>, P et al. 2018. Final Report of the Research Project DEMOCRACY, POLITICAL LITERACY AND TRANSFORMATIVE EDUCATION. University of Quebec, Canada</a:t>
            </a:r>
          </a:p>
        </p:txBody>
      </p:sp>
    </p:spTree>
    <p:extLst>
      <p:ext uri="{BB962C8B-B14F-4D97-AF65-F5344CB8AC3E}">
        <p14:creationId xmlns:p14="http://schemas.microsoft.com/office/powerpoint/2010/main" val="349018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3A6B-4BE4-5BCC-1221-93AB6CF551A7}"/>
              </a:ext>
            </a:extLst>
          </p:cNvPr>
          <p:cNvSpPr>
            <a:spLocks noGrp="1"/>
          </p:cNvSpPr>
          <p:nvPr>
            <p:ph type="title"/>
          </p:nvPr>
        </p:nvSpPr>
        <p:spPr>
          <a:xfrm>
            <a:off x="2137017" y="3572584"/>
            <a:ext cx="7218580" cy="1325563"/>
          </a:xfrm>
        </p:spPr>
        <p:txBody>
          <a:bodyPr>
            <a:normAutofit fontScale="90000"/>
          </a:bodyPr>
          <a:lstStyle/>
          <a:p>
            <a:r>
              <a:rPr lang="en-GB" sz="6000" b="1" dirty="0"/>
              <a:t>Thank you!</a:t>
            </a:r>
            <a:br>
              <a:rPr lang="en-GB" sz="6000" b="1" dirty="0"/>
            </a:br>
            <a:br>
              <a:rPr lang="en-GB" dirty="0"/>
            </a:br>
            <a:r>
              <a:rPr lang="en-GB" dirty="0"/>
              <a:t>Please go to </a:t>
            </a:r>
            <a:r>
              <a:rPr lang="en-GB" dirty="0">
                <a:hlinkClick r:id="rId2"/>
              </a:rPr>
              <a:t>WWW.CANDIICE.COM</a:t>
            </a:r>
            <a:br>
              <a:rPr lang="en-GB" dirty="0"/>
            </a:br>
            <a:r>
              <a:rPr lang="en-GB" dirty="0"/>
              <a:t>For much more information</a:t>
            </a:r>
            <a:endParaRPr lang="en-GB" sz="4900" b="1" dirty="0"/>
          </a:p>
        </p:txBody>
      </p:sp>
      <p:pic>
        <p:nvPicPr>
          <p:cNvPr id="6" name="Picture 5">
            <a:extLst>
              <a:ext uri="{FF2B5EF4-FFF2-40B4-BE49-F238E27FC236}">
                <a16:creationId xmlns:a16="http://schemas.microsoft.com/office/drawing/2014/main" id="{5FE7A3BA-D87E-9D75-C4B5-14234293C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827" y="393140"/>
            <a:ext cx="1871634" cy="1194920"/>
          </a:xfrm>
          <a:prstGeom prst="rect">
            <a:avLst/>
          </a:prstGeom>
        </p:spPr>
      </p:pic>
      <p:sp>
        <p:nvSpPr>
          <p:cNvPr id="4" name="Content Placeholder 3">
            <a:extLst>
              <a:ext uri="{FF2B5EF4-FFF2-40B4-BE49-F238E27FC236}">
                <a16:creationId xmlns:a16="http://schemas.microsoft.com/office/drawing/2014/main" id="{B8E4CA23-CA15-AD11-0FAF-77816D23542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67488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A – B          ‘Speed debating’ </a:t>
            </a:r>
            <a:endParaRPr lang="en-US"/>
          </a:p>
        </p:txBody>
      </p:sp>
      <p:sp>
        <p:nvSpPr>
          <p:cNvPr id="4099" name="Rectangle 3"/>
          <p:cNvSpPr>
            <a:spLocks noGrp="1" noChangeArrowheads="1"/>
          </p:cNvSpPr>
          <p:nvPr>
            <p:ph type="body" idx="1"/>
          </p:nvPr>
        </p:nvSpPr>
        <p:spPr>
          <a:xfrm>
            <a:off x="1981200" y="1357911"/>
            <a:ext cx="8229600" cy="4768253"/>
          </a:xfrm>
        </p:spPr>
        <p:txBody>
          <a:bodyPr/>
          <a:lstStyle/>
          <a:p>
            <a:pPr eaLnBrk="1" hangingPunct="1">
              <a:buFontTx/>
              <a:buNone/>
            </a:pPr>
            <a:r>
              <a:rPr lang="en-GB" dirty="0"/>
              <a:t>Like a lawyer defending a criminal in court…</a:t>
            </a:r>
            <a:br>
              <a:rPr lang="en-GB" dirty="0"/>
            </a:br>
            <a:endParaRPr lang="en-GB" dirty="0"/>
          </a:p>
          <a:p>
            <a:pPr eaLnBrk="1" hangingPunct="1">
              <a:buFontTx/>
              <a:buNone/>
            </a:pPr>
            <a:r>
              <a:rPr lang="en-GB" dirty="0"/>
              <a:t>You may not </a:t>
            </a:r>
            <a:r>
              <a:rPr lang="en-GB" u="sng" dirty="0"/>
              <a:t>really</a:t>
            </a:r>
            <a:r>
              <a:rPr lang="en-GB" dirty="0"/>
              <a:t> believe it…</a:t>
            </a:r>
            <a:br>
              <a:rPr lang="en-GB" dirty="0"/>
            </a:br>
            <a:r>
              <a:rPr lang="en-GB" dirty="0"/>
              <a:t>but you must argue your point </a:t>
            </a:r>
            <a:endParaRPr lang="en-US" dirty="0"/>
          </a:p>
        </p:txBody>
      </p:sp>
      <p:pic>
        <p:nvPicPr>
          <p:cNvPr id="4100" name="Picture 4" descr="bstn79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2400" y="3573464"/>
            <a:ext cx="54356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9DBB0D-DB82-4C45-4B8F-E996BE0FAE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350" y="347444"/>
            <a:ext cx="1572353" cy="9376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Flying is frying the earth</a:t>
            </a:r>
            <a:endParaRPr lang="en-US"/>
          </a:p>
        </p:txBody>
      </p:sp>
      <p:sp>
        <p:nvSpPr>
          <p:cNvPr id="5123" name="Rectangle 3"/>
          <p:cNvSpPr>
            <a:spLocks noGrp="1" noChangeArrowheads="1"/>
          </p:cNvSpPr>
          <p:nvPr>
            <p:ph type="body" idx="1"/>
          </p:nvPr>
        </p:nvSpPr>
        <p:spPr>
          <a:xfrm>
            <a:off x="1631950" y="1484314"/>
            <a:ext cx="8229600" cy="4065587"/>
          </a:xfrm>
        </p:spPr>
        <p:txBody>
          <a:bodyPr/>
          <a:lstStyle/>
          <a:p>
            <a:pPr eaLnBrk="1" hangingPunct="1">
              <a:buFontTx/>
              <a:buNone/>
            </a:pPr>
            <a:r>
              <a:rPr lang="en-GB"/>
              <a:t>We should </a:t>
            </a:r>
            <a:r>
              <a:rPr lang="en-GB" sz="4000"/>
              <a:t>ban all air flights</a:t>
            </a:r>
            <a:r>
              <a:rPr lang="en-GB"/>
              <a:t> (except emergencies)</a:t>
            </a:r>
            <a:endParaRPr lang="en-US"/>
          </a:p>
        </p:txBody>
      </p:sp>
      <p:pic>
        <p:nvPicPr>
          <p:cNvPr id="5124" name="Picture 5" descr="vapourtrail46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9901" y="3406776"/>
            <a:ext cx="50768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hotear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55198" y="2708622"/>
            <a:ext cx="30892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7B678-C4EC-E81E-74F8-F17FC029623F}"/>
              </a:ext>
            </a:extLst>
          </p:cNvPr>
          <p:cNvSpPr>
            <a:spLocks noGrp="1"/>
          </p:cNvSpPr>
          <p:nvPr>
            <p:ph idx="1"/>
          </p:nvPr>
        </p:nvSpPr>
        <p:spPr>
          <a:xfrm>
            <a:off x="1292206" y="1600201"/>
            <a:ext cx="10290194" cy="4525963"/>
          </a:xfrm>
        </p:spPr>
        <p:txBody>
          <a:bodyPr/>
          <a:lstStyle/>
          <a:p>
            <a:pPr marL="0" indent="0">
              <a:buNone/>
            </a:pPr>
            <a:r>
              <a:rPr lang="en-GB" sz="6000" dirty="0"/>
              <a:t>All people over the age of 15 years should be able to vote in local and national elections</a:t>
            </a:r>
          </a:p>
        </p:txBody>
      </p:sp>
    </p:spTree>
    <p:extLst>
      <p:ext uri="{BB962C8B-B14F-4D97-AF65-F5344CB8AC3E}">
        <p14:creationId xmlns:p14="http://schemas.microsoft.com/office/powerpoint/2010/main" val="18074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135D-A021-0E64-2D1C-2B6DCF8A3592}"/>
              </a:ext>
            </a:extLst>
          </p:cNvPr>
          <p:cNvSpPr>
            <a:spLocks noGrp="1"/>
          </p:cNvSpPr>
          <p:nvPr>
            <p:ph type="title"/>
          </p:nvPr>
        </p:nvSpPr>
        <p:spPr/>
        <p:txBody>
          <a:bodyPr/>
          <a:lstStyle/>
          <a:p>
            <a:r>
              <a:rPr lang="en-GB" dirty="0"/>
              <a:t>                   </a:t>
            </a:r>
            <a:r>
              <a:rPr lang="en-GB" sz="4000" dirty="0"/>
              <a:t>Measuring Education Success or Failure?</a:t>
            </a:r>
            <a:endParaRPr lang="en-GB" dirty="0"/>
          </a:p>
        </p:txBody>
      </p:sp>
      <p:sp>
        <p:nvSpPr>
          <p:cNvPr id="3" name="Content Placeholder 2">
            <a:extLst>
              <a:ext uri="{FF2B5EF4-FFF2-40B4-BE49-F238E27FC236}">
                <a16:creationId xmlns:a16="http://schemas.microsoft.com/office/drawing/2014/main" id="{F83AE714-FF94-1110-EC83-AFA366D23309}"/>
              </a:ext>
            </a:extLst>
          </p:cNvPr>
          <p:cNvSpPr>
            <a:spLocks noGrp="1"/>
          </p:cNvSpPr>
          <p:nvPr>
            <p:ph idx="1"/>
          </p:nvPr>
        </p:nvSpPr>
        <p:spPr>
          <a:xfrm>
            <a:off x="2135425" y="1600201"/>
            <a:ext cx="7994156" cy="4525963"/>
          </a:xfrm>
        </p:spPr>
        <p:txBody>
          <a:bodyPr/>
          <a:lstStyle/>
          <a:p>
            <a:pPr marL="0" indent="0">
              <a:buNone/>
            </a:pPr>
            <a:r>
              <a:rPr lang="en-GB" dirty="0"/>
              <a:t>The </a:t>
            </a:r>
            <a:r>
              <a:rPr lang="en-GB" sz="3600" u="sng" dirty="0"/>
              <a:t>best</a:t>
            </a:r>
            <a:r>
              <a:rPr lang="en-GB" dirty="0"/>
              <a:t> way to measure how good a school or university is</a:t>
            </a:r>
          </a:p>
          <a:p>
            <a:pPr marL="0" indent="0">
              <a:buNone/>
            </a:pPr>
            <a:r>
              <a:rPr lang="en-GB" dirty="0"/>
              <a:t>To measure the </a:t>
            </a:r>
            <a:r>
              <a:rPr lang="en-GB" sz="3600" u="sng" dirty="0"/>
              <a:t>average earnings </a:t>
            </a:r>
            <a:r>
              <a:rPr lang="en-GB" dirty="0"/>
              <a:t>of all graduates when they reach the age of thirty.</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A018C9D-24AB-AAFD-856A-480D6A29D0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30" y="3966031"/>
            <a:ext cx="2266836" cy="2618699"/>
          </a:xfrm>
          <a:prstGeom prst="rect">
            <a:avLst/>
          </a:prstGeom>
        </p:spPr>
      </p:pic>
    </p:spTree>
    <p:extLst>
      <p:ext uri="{BB962C8B-B14F-4D97-AF65-F5344CB8AC3E}">
        <p14:creationId xmlns:p14="http://schemas.microsoft.com/office/powerpoint/2010/main" val="318480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t>Technology is bad for youth</a:t>
            </a:r>
            <a:endParaRPr lang="en-US"/>
          </a:p>
        </p:txBody>
      </p:sp>
      <p:sp>
        <p:nvSpPr>
          <p:cNvPr id="6147" name="Rectangle 3"/>
          <p:cNvSpPr>
            <a:spLocks noGrp="1" noChangeArrowheads="1"/>
          </p:cNvSpPr>
          <p:nvPr>
            <p:ph type="body" idx="1"/>
          </p:nvPr>
        </p:nvSpPr>
        <p:spPr>
          <a:xfrm>
            <a:off x="1774826" y="1628776"/>
            <a:ext cx="8435975" cy="2881313"/>
          </a:xfrm>
        </p:spPr>
        <p:txBody>
          <a:bodyPr/>
          <a:lstStyle/>
          <a:p>
            <a:pPr eaLnBrk="1" hangingPunct="1"/>
            <a:r>
              <a:rPr lang="en-GB" dirty="0">
                <a:latin typeface="Aharoni" pitchFamily="2" charset="-79"/>
                <a:cs typeface="Aharoni" pitchFamily="2" charset="-79"/>
              </a:rPr>
              <a:t>Parents should restrict young people’s use of internet, smartphones and computer games to </a:t>
            </a:r>
            <a:r>
              <a:rPr lang="en-GB" sz="5400" dirty="0">
                <a:latin typeface="Aharoni" pitchFamily="2" charset="-79"/>
                <a:cs typeface="Aharoni" pitchFamily="2" charset="-79"/>
              </a:rPr>
              <a:t>1</a:t>
            </a:r>
            <a:r>
              <a:rPr lang="en-GB" sz="3600" dirty="0">
                <a:latin typeface="Aharoni" pitchFamily="2" charset="-79"/>
                <a:cs typeface="Aharoni" pitchFamily="2" charset="-79"/>
              </a:rPr>
              <a:t> hour per day </a:t>
            </a:r>
            <a:r>
              <a:rPr lang="en-GB" dirty="0">
                <a:latin typeface="Aharoni" pitchFamily="2" charset="-79"/>
                <a:cs typeface="Aharoni" pitchFamily="2" charset="-79"/>
              </a:rPr>
              <a:t>after school or college (under age 18) </a:t>
            </a:r>
            <a:endParaRPr lang="en-US" dirty="0">
              <a:latin typeface="Aharoni" pitchFamily="2" charset="-79"/>
              <a:cs typeface="Aharoni" pitchFamily="2" charset="-79"/>
            </a:endParaRPr>
          </a:p>
        </p:txBody>
      </p:sp>
      <p:pic>
        <p:nvPicPr>
          <p:cNvPr id="6148" name="Picture 6" descr="After_School_Ca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00057" y="4149081"/>
            <a:ext cx="3236949" cy="23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950788-57E5-44AA-BF05-BCA2FCA6F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0458" y="1428750"/>
            <a:ext cx="4350004" cy="4819650"/>
          </a:xfrm>
          <a:prstGeom prst="rect">
            <a:avLst/>
          </a:prstGeom>
        </p:spPr>
      </p:pic>
      <p:sp>
        <p:nvSpPr>
          <p:cNvPr id="5" name="Thought Bubble: Cloud 4">
            <a:extLst>
              <a:ext uri="{FF2B5EF4-FFF2-40B4-BE49-F238E27FC236}">
                <a16:creationId xmlns:a16="http://schemas.microsoft.com/office/drawing/2014/main" id="{91C03197-E65F-4EED-9349-E43806681B61}"/>
              </a:ext>
            </a:extLst>
          </p:cNvPr>
          <p:cNvSpPr/>
          <p:nvPr/>
        </p:nvSpPr>
        <p:spPr>
          <a:xfrm>
            <a:off x="838200" y="714375"/>
            <a:ext cx="7715250" cy="2228850"/>
          </a:xfrm>
          <a:prstGeom prst="cloudCallout">
            <a:avLst>
              <a:gd name="adj1" fmla="val 47439"/>
              <a:gd name="adj2" fmla="val 573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910287-354F-428D-BE7A-3946DF190BF0}"/>
              </a:ext>
            </a:extLst>
          </p:cNvPr>
          <p:cNvSpPr txBox="1"/>
          <p:nvPr/>
        </p:nvSpPr>
        <p:spPr>
          <a:xfrm>
            <a:off x="1666876" y="954167"/>
            <a:ext cx="66008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Democracy  </a:t>
            </a:r>
            <a:r>
              <a:rPr kumimoji="0" lang="en-GB" sz="6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78D3738-418F-48FC-9942-16F671652FF1}"/>
              </a:ext>
            </a:extLst>
          </p:cNvPr>
          <p:cNvSpPr txBox="1"/>
          <p:nvPr/>
        </p:nvSpPr>
        <p:spPr>
          <a:xfrm>
            <a:off x="591805" y="3581628"/>
            <a:ext cx="6071817" cy="2215991"/>
          </a:xfrm>
          <a:prstGeom prst="rect">
            <a:avLst/>
          </a:prstGeom>
          <a:noFill/>
        </p:spPr>
        <p:txBody>
          <a:bodyPr wrap="square" rtlCol="0">
            <a:spAutoFit/>
          </a:bodyPr>
          <a:lstStyle/>
          <a:p>
            <a:r>
              <a:rPr lang="en-GB" sz="4000" dirty="0"/>
              <a:t>Effective</a:t>
            </a:r>
            <a:r>
              <a:rPr lang="en-GB" sz="3200" dirty="0"/>
              <a:t> education for democracy leaves learners able to…</a:t>
            </a:r>
          </a:p>
          <a:p>
            <a:endParaRPr lang="en-GB" dirty="0"/>
          </a:p>
          <a:p>
            <a:r>
              <a:rPr lang="en-GB" sz="4800" dirty="0"/>
              <a:t>Write 2 – 3 words</a:t>
            </a:r>
          </a:p>
        </p:txBody>
      </p:sp>
    </p:spTree>
    <p:extLst>
      <p:ext uri="{BB962C8B-B14F-4D97-AF65-F5344CB8AC3E}">
        <p14:creationId xmlns:p14="http://schemas.microsoft.com/office/powerpoint/2010/main" val="1421392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atavia"/>
        <a:ea typeface=""/>
        <a:cs typeface=""/>
      </a:majorFont>
      <a:minorFont>
        <a:latin typeface="Batav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1876</Words>
  <Application>Microsoft Office PowerPoint</Application>
  <PresentationFormat>Widescreen</PresentationFormat>
  <Paragraphs>224</Paragraphs>
  <Slides>32</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Aharoni</vt:lpstr>
      <vt:lpstr>Arial</vt:lpstr>
      <vt:lpstr>Batavia</vt:lpstr>
      <vt:lpstr>Bradley Hand</vt:lpstr>
      <vt:lpstr>Calibri</vt:lpstr>
      <vt:lpstr>Calibri Light</vt:lpstr>
      <vt:lpstr>Wingdings</vt:lpstr>
      <vt:lpstr>Office Theme</vt:lpstr>
      <vt:lpstr>Default Design</vt:lpstr>
      <vt:lpstr>PowerPoint Presentation</vt:lpstr>
      <vt:lpstr>PowerPoint Presentation</vt:lpstr>
      <vt:lpstr>PowerPoint Presentation</vt:lpstr>
      <vt:lpstr>A – B          ‘Speed debating’ </vt:lpstr>
      <vt:lpstr>Flying is frying the earth</vt:lpstr>
      <vt:lpstr>PowerPoint Presentation</vt:lpstr>
      <vt:lpstr>                   Measuring Education Success or Failure?</vt:lpstr>
      <vt:lpstr>Technology is bad for youth</vt:lpstr>
      <vt:lpstr>PowerPoint Presentation</vt:lpstr>
      <vt:lpstr>Effective education for democracy produces learners able to… </vt:lpstr>
      <vt:lpstr>On your journey here today… </vt:lpstr>
      <vt:lpstr>Guess from picture only</vt:lpstr>
      <vt:lpstr>Effective education for democracy produces learners able to… </vt:lpstr>
      <vt:lpstr>Learning activities…</vt:lpstr>
      <vt:lpstr>PowerPoint Presentation</vt:lpstr>
      <vt:lpstr>Missiles and Balloons</vt:lpstr>
      <vt:lpstr>PowerPoint Presentation</vt:lpstr>
      <vt:lpstr>PowerPoint Presentation</vt:lpstr>
      <vt:lpstr>PowerPoint Presentation</vt:lpstr>
      <vt:lpstr>PowerPoint Presentation</vt:lpstr>
      <vt:lpstr>PowerPoint Presentation</vt:lpstr>
      <vt:lpstr>Effective education for democracy produces learners able to… </vt:lpstr>
      <vt:lpstr>DEMOCRACY…</vt:lpstr>
      <vt:lpstr>Effective education for democracy produces learners able to… </vt:lpstr>
      <vt:lpstr>What does a democratic citizen need to learn?</vt:lpstr>
      <vt:lpstr>Learning outcomes:  What is ESSENTIAL LEARNING? Pick your top 5</vt:lpstr>
      <vt:lpstr>PowerPoint Presentation</vt:lpstr>
      <vt:lpstr>A ‘WHOLE-SCHOOL’ APPROACH  What is a school for democratic citizenship?</vt:lpstr>
      <vt:lpstr>PowerPoint Presentation</vt:lpstr>
      <vt:lpstr>PowerPoint Presentation</vt:lpstr>
      <vt:lpstr>Carr, P. et al.</vt:lpstr>
      <vt:lpstr>Thank you!  Please go to WWW.CANDIICE.COM For much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Newman Turner</dc:creator>
  <cp:lastModifiedBy>Adam Newman Turner</cp:lastModifiedBy>
  <cp:revision>8</cp:revision>
  <cp:lastPrinted>2022-11-07T15:41:18Z</cp:lastPrinted>
  <dcterms:created xsi:type="dcterms:W3CDTF">2022-03-05T12:36:59Z</dcterms:created>
  <dcterms:modified xsi:type="dcterms:W3CDTF">2022-11-07T20:29:48Z</dcterms:modified>
</cp:coreProperties>
</file>